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5143500" cx="9144000"/>
  <p:notesSz cx="6858000" cy="9144000"/>
  <p:embeddedFontLst>
    <p:embeddedFont>
      <p:font typeface="Barlow Condensed ExtraLight"/>
      <p:regular r:id="rId49"/>
      <p:bold r:id="rId50"/>
      <p:italic r:id="rId51"/>
      <p:boldItalic r:id="rId52"/>
    </p:embeddedFont>
    <p:embeddedFont>
      <p:font typeface="Barlow Condensed Medium"/>
      <p:regular r:id="rId53"/>
      <p:bold r:id="rId54"/>
      <p:italic r:id="rId55"/>
      <p:boldItalic r:id="rId56"/>
    </p:embeddedFont>
    <p:embeddedFont>
      <p:font typeface="Poppins"/>
      <p:regular r:id="rId57"/>
      <p:bold r:id="rId58"/>
      <p:italic r:id="rId59"/>
      <p:boldItalic r:id="rId60"/>
    </p:embeddedFont>
    <p:embeddedFont>
      <p:font typeface="Barlow Condensed SemiBold"/>
      <p:regular r:id="rId61"/>
      <p:bold r:id="rId62"/>
      <p:italic r:id="rId63"/>
      <p:boldItalic r:id="rId64"/>
    </p:embeddedFont>
    <p:embeddedFont>
      <p:font typeface="Barlow Condensed"/>
      <p:regular r:id="rId65"/>
      <p:bold r:id="rId66"/>
      <p:italic r:id="rId67"/>
      <p:boldItalic r:id="rId68"/>
    </p:embeddedFont>
    <p:embeddedFont>
      <p:font typeface="Barlow Medium"/>
      <p:regular r:id="rId69"/>
      <p:bold r:id="rId70"/>
      <p:italic r:id="rId71"/>
      <p:boldItalic r:id="rId72"/>
    </p:embeddedFont>
    <p:embeddedFont>
      <p:font typeface="Bree Serif"/>
      <p:regular r:id="rId73"/>
    </p:embeddedFont>
    <p:embeddedFont>
      <p:font typeface="Barlow SemiBold"/>
      <p:regular r:id="rId74"/>
      <p:bold r:id="rId75"/>
      <p:italic r:id="rId76"/>
      <p:boldItalic r:id="rId77"/>
    </p:embeddedFont>
    <p:embeddedFont>
      <p:font typeface="Barlow"/>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Barlow-italic.fntdata"/><Relationship Id="rId81" Type="http://schemas.openxmlformats.org/officeDocument/2006/relationships/font" Target="fonts/Barlow-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BarlowCondensedExtraLight-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BreeSerif-regular.fntdata"/><Relationship Id="rId72" Type="http://schemas.openxmlformats.org/officeDocument/2006/relationships/font" Target="fonts/BarlowMedium-boldItalic.fntdata"/><Relationship Id="rId31" Type="http://schemas.openxmlformats.org/officeDocument/2006/relationships/slide" Target="slides/slide27.xml"/><Relationship Id="rId75" Type="http://schemas.openxmlformats.org/officeDocument/2006/relationships/font" Target="fonts/BarlowSemiBold-bold.fntdata"/><Relationship Id="rId30" Type="http://schemas.openxmlformats.org/officeDocument/2006/relationships/slide" Target="slides/slide26.xml"/><Relationship Id="rId74" Type="http://schemas.openxmlformats.org/officeDocument/2006/relationships/font" Target="fonts/BarlowSemiBold-regular.fntdata"/><Relationship Id="rId33" Type="http://schemas.openxmlformats.org/officeDocument/2006/relationships/slide" Target="slides/slide29.xml"/><Relationship Id="rId77" Type="http://schemas.openxmlformats.org/officeDocument/2006/relationships/font" Target="fonts/BarlowSemiBold-boldItalic.fntdata"/><Relationship Id="rId32" Type="http://schemas.openxmlformats.org/officeDocument/2006/relationships/slide" Target="slides/slide28.xml"/><Relationship Id="rId76" Type="http://schemas.openxmlformats.org/officeDocument/2006/relationships/font" Target="fonts/BarlowSemiBold-italic.fntdata"/><Relationship Id="rId35" Type="http://schemas.openxmlformats.org/officeDocument/2006/relationships/slide" Target="slides/slide31.xml"/><Relationship Id="rId79" Type="http://schemas.openxmlformats.org/officeDocument/2006/relationships/font" Target="fonts/Barlow-bold.fntdata"/><Relationship Id="rId34" Type="http://schemas.openxmlformats.org/officeDocument/2006/relationships/slide" Target="slides/slide30.xml"/><Relationship Id="rId78" Type="http://schemas.openxmlformats.org/officeDocument/2006/relationships/font" Target="fonts/Barlow-regular.fntdata"/><Relationship Id="rId71" Type="http://schemas.openxmlformats.org/officeDocument/2006/relationships/font" Target="fonts/BarlowMedium-italic.fntdata"/><Relationship Id="rId70" Type="http://schemas.openxmlformats.org/officeDocument/2006/relationships/font" Target="fonts/BarlowMedium-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BarlowCondensedSemiBold-bold.fntdata"/><Relationship Id="rId61" Type="http://schemas.openxmlformats.org/officeDocument/2006/relationships/font" Target="fonts/BarlowCondensedSemiBold-regular.fntdata"/><Relationship Id="rId20" Type="http://schemas.openxmlformats.org/officeDocument/2006/relationships/slide" Target="slides/slide16.xml"/><Relationship Id="rId64" Type="http://schemas.openxmlformats.org/officeDocument/2006/relationships/font" Target="fonts/BarlowCondensedSemiBold-boldItalic.fntdata"/><Relationship Id="rId63" Type="http://schemas.openxmlformats.org/officeDocument/2006/relationships/font" Target="fonts/BarlowCondensedSemiBold-italic.fntdata"/><Relationship Id="rId22" Type="http://schemas.openxmlformats.org/officeDocument/2006/relationships/slide" Target="slides/slide18.xml"/><Relationship Id="rId66" Type="http://schemas.openxmlformats.org/officeDocument/2006/relationships/font" Target="fonts/BarlowCondensed-bold.fntdata"/><Relationship Id="rId21" Type="http://schemas.openxmlformats.org/officeDocument/2006/relationships/slide" Target="slides/slide17.xml"/><Relationship Id="rId65" Type="http://schemas.openxmlformats.org/officeDocument/2006/relationships/font" Target="fonts/BarlowCondensed-regular.fntdata"/><Relationship Id="rId24" Type="http://schemas.openxmlformats.org/officeDocument/2006/relationships/slide" Target="slides/slide20.xml"/><Relationship Id="rId68" Type="http://schemas.openxmlformats.org/officeDocument/2006/relationships/font" Target="fonts/BarlowCondensed-boldItalic.fntdata"/><Relationship Id="rId23" Type="http://schemas.openxmlformats.org/officeDocument/2006/relationships/slide" Target="slides/slide19.xml"/><Relationship Id="rId67" Type="http://schemas.openxmlformats.org/officeDocument/2006/relationships/font" Target="fonts/BarlowCondensed-italic.fntdata"/><Relationship Id="rId60" Type="http://schemas.openxmlformats.org/officeDocument/2006/relationships/font" Target="fonts/Poppins-bold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BarlowMedium-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BarlowCondensedExtraLight-italic.fntdata"/><Relationship Id="rId50" Type="http://schemas.openxmlformats.org/officeDocument/2006/relationships/font" Target="fonts/BarlowCondensedExtraLight-bold.fntdata"/><Relationship Id="rId53" Type="http://schemas.openxmlformats.org/officeDocument/2006/relationships/font" Target="fonts/BarlowCondensedMedium-regular.fntdata"/><Relationship Id="rId52" Type="http://schemas.openxmlformats.org/officeDocument/2006/relationships/font" Target="fonts/BarlowCondensedExtraLight-boldItalic.fntdata"/><Relationship Id="rId11" Type="http://schemas.openxmlformats.org/officeDocument/2006/relationships/slide" Target="slides/slide7.xml"/><Relationship Id="rId55" Type="http://schemas.openxmlformats.org/officeDocument/2006/relationships/font" Target="fonts/BarlowCondensedMedium-italic.fntdata"/><Relationship Id="rId10" Type="http://schemas.openxmlformats.org/officeDocument/2006/relationships/slide" Target="slides/slide6.xml"/><Relationship Id="rId54" Type="http://schemas.openxmlformats.org/officeDocument/2006/relationships/font" Target="fonts/BarlowCondensedMedium-bold.fntdata"/><Relationship Id="rId13" Type="http://schemas.openxmlformats.org/officeDocument/2006/relationships/slide" Target="slides/slide9.xml"/><Relationship Id="rId57" Type="http://schemas.openxmlformats.org/officeDocument/2006/relationships/font" Target="fonts/Poppins-regular.fntdata"/><Relationship Id="rId12" Type="http://schemas.openxmlformats.org/officeDocument/2006/relationships/slide" Target="slides/slide8.xml"/><Relationship Id="rId56" Type="http://schemas.openxmlformats.org/officeDocument/2006/relationships/font" Target="fonts/BarlowCondensedMedium-boldItalic.fntdata"/><Relationship Id="rId15" Type="http://schemas.openxmlformats.org/officeDocument/2006/relationships/slide" Target="slides/slide11.xml"/><Relationship Id="rId59" Type="http://schemas.openxmlformats.org/officeDocument/2006/relationships/font" Target="fonts/Poppins-italic.fntdata"/><Relationship Id="rId14" Type="http://schemas.openxmlformats.org/officeDocument/2006/relationships/slide" Target="slides/slide10.xml"/><Relationship Id="rId58" Type="http://schemas.openxmlformats.org/officeDocument/2006/relationships/font" Target="fonts/Poppins-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8f4bd203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8f4bd203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a58e413af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a58e413af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58e413af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a58e413af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a58e413af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a58e413af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a58e413af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a58e413af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a58e413af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a58e413af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a58e413af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a58e413af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58e413af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58e413af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a58e413af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a58e413af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a58e413af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a58e413af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a58e413af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a58e413af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f6f6f201e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f6f6f201e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a58e413af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a58e413af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a58e413af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a58e413af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a58e413af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a58e413af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af114f1b5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af114f1b5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a58e413af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a58e413af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a58e413af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a58e413af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a58e413af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a58e413af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a58e413af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a58e413af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a58e413af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a58e413af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af114f1b5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af114f1b5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8f6f6f201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f6f6f201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a58e413af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a58e413af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af114f1b5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af114f1b5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af114f1b5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af114f1b5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af114f1b5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af114f1b5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af114f1b5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af114f1b5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af114f1b5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af114f1b5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a58e413af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a58e413af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a58e413aff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a58e413aff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a58e413af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a58e413af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a58e413af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a58e413af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a58e413af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a58e413af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a58e413af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a58e413a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8f6f6f201e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8f6f6f201e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8f6f6f21b7_1_3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8f6f6f21b7_1_3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a58e413af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a58e413af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a58e413aff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a58e413aff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58e413af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58e413af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a58e413af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a58e413af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8f6f6f201e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f6f6f201e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8f6f6f201e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f6f6f201e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a58e413af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a58e413a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7.png"/><Relationship Id="rId4" Type="http://schemas.openxmlformats.org/officeDocument/2006/relationships/hyperlink" Target="https://slidesgo.com/" TargetMode="External"/><Relationship Id="rId5" Type="http://schemas.openxmlformats.org/officeDocument/2006/relationships/hyperlink" Target="https://www.flaticon.com/" TargetMode="External"/><Relationship Id="rId6" Type="http://schemas.openxmlformats.org/officeDocument/2006/relationships/hyperlink" Target="https://www.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a:blip r:embed="rId3">
            <a:alphaModFix amt="60000"/>
          </a:blip>
          <a:stretch>
            <a:fillRect/>
          </a:stretch>
        </p:blipFill>
        <p:spPr>
          <a:xfrm>
            <a:off x="-296900" y="-167000"/>
            <a:ext cx="9737797" cy="5477503"/>
          </a:xfrm>
          <a:prstGeom prst="rect">
            <a:avLst/>
          </a:prstGeom>
          <a:noFill/>
          <a:ln>
            <a:noFill/>
          </a:ln>
        </p:spPr>
      </p:pic>
      <p:sp>
        <p:nvSpPr>
          <p:cNvPr id="11" name="Google Shape;11;p2"/>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218775" y="1817663"/>
            <a:ext cx="4706400" cy="150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5200"/>
              <a:buNone/>
              <a:defRPr sz="5800">
                <a:latin typeface="Barlow Condensed ExtraLight"/>
                <a:ea typeface="Barlow Condensed ExtraLight"/>
                <a:cs typeface="Barlow Condensed ExtraLight"/>
                <a:sym typeface="Barlow Condensed Extra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2931625" y="3585838"/>
            <a:ext cx="3280800" cy="248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atin typeface="Barlow"/>
                <a:ea typeface="Barlow"/>
                <a:cs typeface="Barlow"/>
                <a:sym typeface="Barlow"/>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ph idx="2" type="subTitle"/>
          </p:nvPr>
        </p:nvSpPr>
        <p:spPr>
          <a:xfrm>
            <a:off x="3602575" y="922763"/>
            <a:ext cx="1938900" cy="2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pic>
        <p:nvPicPr>
          <p:cNvPr id="65" name="Google Shape;65;p1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66" name="Google Shape;66;p11"/>
          <p:cNvPicPr preferRelativeResize="0"/>
          <p:nvPr/>
        </p:nvPicPr>
        <p:blipFill rotWithShape="1">
          <a:blip r:embed="rId3">
            <a:alphaModFix amt="58000"/>
          </a:blip>
          <a:srcRect b="11533" l="0" r="0" t="11525"/>
          <a:stretch/>
        </p:blipFill>
        <p:spPr>
          <a:xfrm>
            <a:off x="-408200" y="-147800"/>
            <a:ext cx="9803429" cy="5421345"/>
          </a:xfrm>
          <a:prstGeom prst="rect">
            <a:avLst/>
          </a:prstGeom>
          <a:noFill/>
          <a:ln>
            <a:noFill/>
          </a:ln>
        </p:spPr>
      </p:pic>
      <p:sp>
        <p:nvSpPr>
          <p:cNvPr id="67" name="Google Shape;67;p11"/>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txBox="1"/>
          <p:nvPr>
            <p:ph hasCustomPrompt="1" type="title"/>
          </p:nvPr>
        </p:nvSpPr>
        <p:spPr>
          <a:xfrm>
            <a:off x="713250" y="1324600"/>
            <a:ext cx="77175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9" name="Google Shape;69;p11"/>
          <p:cNvSpPr txBox="1"/>
          <p:nvPr>
            <p:ph idx="1" type="body"/>
          </p:nvPr>
        </p:nvSpPr>
        <p:spPr>
          <a:xfrm>
            <a:off x="713250" y="3370700"/>
            <a:ext cx="7717500" cy="4482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70" name="Google Shape;70;p11"/>
          <p:cNvSpPr txBox="1"/>
          <p:nvPr/>
        </p:nvSpPr>
        <p:spPr>
          <a:xfrm>
            <a:off x="2991700" y="1512225"/>
            <a:ext cx="5547900" cy="6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 name="Shape 7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CUSTOM">
    <p:spTree>
      <p:nvGrpSpPr>
        <p:cNvPr id="72" name="Shape 72"/>
        <p:cNvGrpSpPr/>
        <p:nvPr/>
      </p:nvGrpSpPr>
      <p:grpSpPr>
        <a:xfrm>
          <a:off x="0" y="0"/>
          <a:ext cx="0" cy="0"/>
          <a:chOff x="0" y="0"/>
          <a:chExt cx="0" cy="0"/>
        </a:xfrm>
      </p:grpSpPr>
      <p:pic>
        <p:nvPicPr>
          <p:cNvPr id="73" name="Google Shape;73;p1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74" name="Google Shape;74;p13"/>
          <p:cNvPicPr preferRelativeResize="0"/>
          <p:nvPr/>
        </p:nvPicPr>
        <p:blipFill rotWithShape="1">
          <a:blip r:embed="rId3">
            <a:alphaModFix amt="58000"/>
          </a:blip>
          <a:srcRect b="11520" l="0" r="0" t="11520"/>
          <a:stretch/>
        </p:blipFill>
        <p:spPr>
          <a:xfrm rot="10800000">
            <a:off x="-408200" y="-147800"/>
            <a:ext cx="9803429" cy="5421347"/>
          </a:xfrm>
          <a:prstGeom prst="rect">
            <a:avLst/>
          </a:prstGeom>
          <a:noFill/>
          <a:ln>
            <a:noFill/>
          </a:ln>
        </p:spPr>
      </p:pic>
      <p:sp>
        <p:nvSpPr>
          <p:cNvPr id="75" name="Google Shape;75;p13"/>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txBox="1"/>
          <p:nvPr>
            <p:ph type="ctrTitle"/>
          </p:nvPr>
        </p:nvSpPr>
        <p:spPr>
          <a:xfrm>
            <a:off x="3082050" y="1564604"/>
            <a:ext cx="2979900" cy="113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10000">
                <a:latin typeface="Barlow Condensed ExtraLight"/>
                <a:ea typeface="Barlow Condensed ExtraLight"/>
                <a:cs typeface="Barlow Condensed ExtraLight"/>
                <a:sym typeface="Barlow Condensed ExtraLigh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7" name="Google Shape;77;p13"/>
          <p:cNvSpPr txBox="1"/>
          <p:nvPr>
            <p:ph idx="1" type="subTitle"/>
          </p:nvPr>
        </p:nvSpPr>
        <p:spPr>
          <a:xfrm>
            <a:off x="2689650" y="2783829"/>
            <a:ext cx="3764700" cy="79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78" name="Shape 78"/>
        <p:cNvGrpSpPr/>
        <p:nvPr/>
      </p:nvGrpSpPr>
      <p:grpSpPr>
        <a:xfrm>
          <a:off x="0" y="0"/>
          <a:ext cx="0" cy="0"/>
          <a:chOff x="0" y="0"/>
          <a:chExt cx="0" cy="0"/>
        </a:xfrm>
      </p:grpSpPr>
      <p:grpSp>
        <p:nvGrpSpPr>
          <p:cNvPr id="79" name="Google Shape;79;p14"/>
          <p:cNvGrpSpPr/>
          <p:nvPr/>
        </p:nvGrpSpPr>
        <p:grpSpPr>
          <a:xfrm>
            <a:off x="-408200" y="-147800"/>
            <a:ext cx="9803429" cy="5421347"/>
            <a:chOff x="-408200" y="-147800"/>
            <a:chExt cx="9803429" cy="5421347"/>
          </a:xfrm>
        </p:grpSpPr>
        <p:pic>
          <p:nvPicPr>
            <p:cNvPr id="80" name="Google Shape;80;p1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81" name="Google Shape;81;p14"/>
            <p:cNvPicPr preferRelativeResize="0"/>
            <p:nvPr/>
          </p:nvPicPr>
          <p:blipFill rotWithShape="1">
            <a:blip r:embed="rId3">
              <a:alphaModFix amt="60000"/>
            </a:blip>
            <a:srcRect b="11520" l="0" r="0" t="11520"/>
            <a:stretch/>
          </p:blipFill>
          <p:spPr>
            <a:xfrm>
              <a:off x="-408200" y="-147800"/>
              <a:ext cx="9803429" cy="5421347"/>
            </a:xfrm>
            <a:prstGeom prst="rect">
              <a:avLst/>
            </a:prstGeom>
            <a:noFill/>
            <a:ln>
              <a:noFill/>
            </a:ln>
          </p:spPr>
        </p:pic>
      </p:grpSp>
      <p:sp>
        <p:nvSpPr>
          <p:cNvPr id="82" name="Google Shape;82;p14"/>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txBox="1"/>
          <p:nvPr>
            <p:ph type="title"/>
          </p:nvPr>
        </p:nvSpPr>
        <p:spPr>
          <a:xfrm>
            <a:off x="1813938" y="1660734"/>
            <a:ext cx="1183500" cy="325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14"/>
          <p:cNvSpPr txBox="1"/>
          <p:nvPr>
            <p:ph idx="1" type="subTitle"/>
          </p:nvPr>
        </p:nvSpPr>
        <p:spPr>
          <a:xfrm>
            <a:off x="1812167" y="2006770"/>
            <a:ext cx="2454000" cy="23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5" name="Google Shape;85;p14"/>
          <p:cNvSpPr txBox="1"/>
          <p:nvPr>
            <p:ph idx="2" type="title"/>
          </p:nvPr>
        </p:nvSpPr>
        <p:spPr>
          <a:xfrm>
            <a:off x="1821592" y="2751428"/>
            <a:ext cx="1183500" cy="325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6" name="Google Shape;86;p14"/>
          <p:cNvSpPr txBox="1"/>
          <p:nvPr>
            <p:ph idx="3" type="subTitle"/>
          </p:nvPr>
        </p:nvSpPr>
        <p:spPr>
          <a:xfrm>
            <a:off x="1812167" y="3097573"/>
            <a:ext cx="2454000" cy="23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14"/>
          <p:cNvSpPr txBox="1"/>
          <p:nvPr>
            <p:ph idx="4" type="title"/>
          </p:nvPr>
        </p:nvSpPr>
        <p:spPr>
          <a:xfrm>
            <a:off x="1822373" y="3842301"/>
            <a:ext cx="1183500" cy="325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8" name="Google Shape;88;p14"/>
          <p:cNvSpPr txBox="1"/>
          <p:nvPr>
            <p:ph idx="5" type="subTitle"/>
          </p:nvPr>
        </p:nvSpPr>
        <p:spPr>
          <a:xfrm>
            <a:off x="1812158" y="4188447"/>
            <a:ext cx="2454000" cy="23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89" name="Google Shape;89;p14"/>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
        <p:nvSpPr>
          <p:cNvPr id="90" name="Google Shape;90;p14"/>
          <p:cNvSpPr txBox="1"/>
          <p:nvPr>
            <p:ph hasCustomPrompt="1" idx="6" type="title"/>
          </p:nvPr>
        </p:nvSpPr>
        <p:spPr>
          <a:xfrm>
            <a:off x="1822786" y="1348281"/>
            <a:ext cx="454200" cy="2904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91" name="Google Shape;91;p14"/>
          <p:cNvSpPr txBox="1"/>
          <p:nvPr>
            <p:ph hasCustomPrompt="1" idx="7" type="title"/>
          </p:nvPr>
        </p:nvSpPr>
        <p:spPr>
          <a:xfrm>
            <a:off x="1818023" y="2439006"/>
            <a:ext cx="454200" cy="2904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92" name="Google Shape;92;p14"/>
          <p:cNvSpPr txBox="1"/>
          <p:nvPr>
            <p:ph hasCustomPrompt="1" idx="8" type="title"/>
          </p:nvPr>
        </p:nvSpPr>
        <p:spPr>
          <a:xfrm>
            <a:off x="1818023" y="3527440"/>
            <a:ext cx="454200" cy="2904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93" name="Google Shape;93;p14"/>
          <p:cNvSpPr txBox="1"/>
          <p:nvPr>
            <p:ph idx="9" type="title"/>
          </p:nvPr>
        </p:nvSpPr>
        <p:spPr>
          <a:xfrm>
            <a:off x="5095413" y="1660734"/>
            <a:ext cx="1183500" cy="325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4" name="Google Shape;94;p14"/>
          <p:cNvSpPr txBox="1"/>
          <p:nvPr>
            <p:ph idx="13" type="subTitle"/>
          </p:nvPr>
        </p:nvSpPr>
        <p:spPr>
          <a:xfrm>
            <a:off x="5086498" y="2006770"/>
            <a:ext cx="2454000" cy="23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5" name="Google Shape;95;p14"/>
          <p:cNvSpPr txBox="1"/>
          <p:nvPr>
            <p:ph idx="14" type="title"/>
          </p:nvPr>
        </p:nvSpPr>
        <p:spPr>
          <a:xfrm>
            <a:off x="5087589" y="2751428"/>
            <a:ext cx="1183500" cy="325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6" name="Google Shape;96;p14"/>
          <p:cNvSpPr txBox="1"/>
          <p:nvPr>
            <p:ph idx="15" type="subTitle"/>
          </p:nvPr>
        </p:nvSpPr>
        <p:spPr>
          <a:xfrm>
            <a:off x="5086498" y="3097573"/>
            <a:ext cx="2454000" cy="23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solidFill>
                  <a:schemeClr val="hlink"/>
                </a:solidFill>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7" name="Google Shape;97;p14"/>
          <p:cNvSpPr txBox="1"/>
          <p:nvPr>
            <p:ph idx="16" type="title"/>
          </p:nvPr>
        </p:nvSpPr>
        <p:spPr>
          <a:xfrm>
            <a:off x="5087775" y="3842301"/>
            <a:ext cx="1183500" cy="325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8" name="Google Shape;98;p14"/>
          <p:cNvSpPr txBox="1"/>
          <p:nvPr>
            <p:ph idx="17" type="subTitle"/>
          </p:nvPr>
        </p:nvSpPr>
        <p:spPr>
          <a:xfrm>
            <a:off x="5096014" y="4188447"/>
            <a:ext cx="2454000" cy="23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solidFill>
                  <a:schemeClr val="hlink"/>
                </a:solidFill>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 name="Google Shape;99;p14"/>
          <p:cNvSpPr txBox="1"/>
          <p:nvPr>
            <p:ph hasCustomPrompt="1" idx="18" type="title"/>
          </p:nvPr>
        </p:nvSpPr>
        <p:spPr>
          <a:xfrm>
            <a:off x="5092355" y="1348281"/>
            <a:ext cx="454200" cy="2904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00" name="Google Shape;100;p14"/>
          <p:cNvSpPr txBox="1"/>
          <p:nvPr>
            <p:ph hasCustomPrompt="1" idx="19" type="title"/>
          </p:nvPr>
        </p:nvSpPr>
        <p:spPr>
          <a:xfrm>
            <a:off x="5092355" y="2437220"/>
            <a:ext cx="454200" cy="2904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01" name="Google Shape;101;p14"/>
          <p:cNvSpPr txBox="1"/>
          <p:nvPr>
            <p:ph hasCustomPrompt="1" idx="20" type="title"/>
          </p:nvPr>
        </p:nvSpPr>
        <p:spPr>
          <a:xfrm>
            <a:off x="5092355" y="3527440"/>
            <a:ext cx="454200" cy="2904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02" name="Google Shape;102;p14"/>
          <p:cNvSpPr txBox="1"/>
          <p:nvPr>
            <p:ph idx="21"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103" name="Shape 103"/>
        <p:cNvGrpSpPr/>
        <p:nvPr/>
      </p:nvGrpSpPr>
      <p:grpSpPr>
        <a:xfrm>
          <a:off x="0" y="0"/>
          <a:ext cx="0" cy="0"/>
          <a:chOff x="0" y="0"/>
          <a:chExt cx="0" cy="0"/>
        </a:xfrm>
      </p:grpSpPr>
      <p:pic>
        <p:nvPicPr>
          <p:cNvPr id="104" name="Google Shape;104;p1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5" name="Google Shape;105;p15"/>
          <p:cNvPicPr preferRelativeResize="0"/>
          <p:nvPr/>
        </p:nvPicPr>
        <p:blipFill rotWithShape="1">
          <a:blip r:embed="rId3">
            <a:alphaModFix amt="57000"/>
          </a:blip>
          <a:srcRect b="11531" l="0" r="0" t="11539"/>
          <a:stretch/>
        </p:blipFill>
        <p:spPr>
          <a:xfrm>
            <a:off x="-408200" y="-147800"/>
            <a:ext cx="9803430" cy="5421345"/>
          </a:xfrm>
          <a:prstGeom prst="rect">
            <a:avLst/>
          </a:prstGeom>
          <a:noFill/>
          <a:ln>
            <a:noFill/>
          </a:ln>
        </p:spPr>
      </p:pic>
      <p:sp>
        <p:nvSpPr>
          <p:cNvPr id="106" name="Google Shape;106;p15"/>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8" name="Google Shape;108;p15"/>
          <p:cNvSpPr txBox="1"/>
          <p:nvPr>
            <p:ph idx="2" type="title"/>
          </p:nvPr>
        </p:nvSpPr>
        <p:spPr>
          <a:xfrm>
            <a:off x="1603200" y="1432863"/>
            <a:ext cx="1182000" cy="333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9" name="Google Shape;109;p15"/>
          <p:cNvSpPr txBox="1"/>
          <p:nvPr>
            <p:ph idx="1" type="subTitle"/>
          </p:nvPr>
        </p:nvSpPr>
        <p:spPr>
          <a:xfrm>
            <a:off x="1613925" y="1797995"/>
            <a:ext cx="2732700" cy="20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0" name="Google Shape;110;p15"/>
          <p:cNvSpPr txBox="1"/>
          <p:nvPr>
            <p:ph idx="3" type="title"/>
          </p:nvPr>
        </p:nvSpPr>
        <p:spPr>
          <a:xfrm>
            <a:off x="1603125" y="3096963"/>
            <a:ext cx="1182000" cy="333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1" name="Google Shape;111;p15"/>
          <p:cNvSpPr txBox="1"/>
          <p:nvPr>
            <p:ph idx="4" type="subTitle"/>
          </p:nvPr>
        </p:nvSpPr>
        <p:spPr>
          <a:xfrm>
            <a:off x="1613330" y="3462753"/>
            <a:ext cx="2732700" cy="20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2" name="Google Shape;112;p15"/>
          <p:cNvSpPr txBox="1"/>
          <p:nvPr>
            <p:ph idx="5" type="title"/>
          </p:nvPr>
        </p:nvSpPr>
        <p:spPr>
          <a:xfrm>
            <a:off x="5029850" y="1432863"/>
            <a:ext cx="1182000" cy="333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3" name="Google Shape;113;p15"/>
          <p:cNvSpPr txBox="1"/>
          <p:nvPr>
            <p:ph idx="6" type="subTitle"/>
          </p:nvPr>
        </p:nvSpPr>
        <p:spPr>
          <a:xfrm>
            <a:off x="5032825" y="1798058"/>
            <a:ext cx="2732700" cy="20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4" name="Google Shape;114;p15"/>
          <p:cNvSpPr txBox="1"/>
          <p:nvPr>
            <p:ph idx="7" type="title"/>
          </p:nvPr>
        </p:nvSpPr>
        <p:spPr>
          <a:xfrm>
            <a:off x="5022125" y="3097113"/>
            <a:ext cx="1182000" cy="333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5" name="Google Shape;115;p15"/>
          <p:cNvSpPr txBox="1"/>
          <p:nvPr>
            <p:ph idx="8" type="subTitle"/>
          </p:nvPr>
        </p:nvSpPr>
        <p:spPr>
          <a:xfrm>
            <a:off x="5032825" y="3462308"/>
            <a:ext cx="2732700" cy="20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16" name="Google Shape;116;p15"/>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_1">
    <p:spTree>
      <p:nvGrpSpPr>
        <p:cNvPr id="117" name="Shape 117"/>
        <p:cNvGrpSpPr/>
        <p:nvPr/>
      </p:nvGrpSpPr>
      <p:grpSpPr>
        <a:xfrm>
          <a:off x="0" y="0"/>
          <a:ext cx="0" cy="0"/>
          <a:chOff x="0" y="0"/>
          <a:chExt cx="0" cy="0"/>
        </a:xfrm>
      </p:grpSpPr>
      <p:pic>
        <p:nvPicPr>
          <p:cNvPr id="118" name="Google Shape;118;p1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19" name="Google Shape;119;p16"/>
          <p:cNvPicPr preferRelativeResize="0"/>
          <p:nvPr/>
        </p:nvPicPr>
        <p:blipFill rotWithShape="1">
          <a:blip r:embed="rId3">
            <a:alphaModFix amt="58999"/>
          </a:blip>
          <a:srcRect b="11520" l="0" r="0" t="11520"/>
          <a:stretch/>
        </p:blipFill>
        <p:spPr>
          <a:xfrm>
            <a:off x="-408200" y="-147800"/>
            <a:ext cx="9803429" cy="5421347"/>
          </a:xfrm>
          <a:prstGeom prst="rect">
            <a:avLst/>
          </a:prstGeom>
          <a:noFill/>
          <a:ln>
            <a:noFill/>
          </a:ln>
        </p:spPr>
      </p:pic>
      <p:sp>
        <p:nvSpPr>
          <p:cNvPr id="120" name="Google Shape;120;p16"/>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txBox="1"/>
          <p:nvPr>
            <p:ph type="title"/>
          </p:nvPr>
        </p:nvSpPr>
        <p:spPr>
          <a:xfrm>
            <a:off x="1554630" y="1571859"/>
            <a:ext cx="1658700" cy="308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2" name="Google Shape;122;p16"/>
          <p:cNvSpPr txBox="1"/>
          <p:nvPr>
            <p:ph idx="1" type="subTitle"/>
          </p:nvPr>
        </p:nvSpPr>
        <p:spPr>
          <a:xfrm>
            <a:off x="1561219" y="1890025"/>
            <a:ext cx="2639700" cy="96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3" name="Google Shape;123;p16"/>
          <p:cNvSpPr txBox="1"/>
          <p:nvPr>
            <p:ph idx="2" type="title"/>
          </p:nvPr>
        </p:nvSpPr>
        <p:spPr>
          <a:xfrm>
            <a:off x="5167977" y="1571859"/>
            <a:ext cx="1658700" cy="308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4" name="Google Shape;124;p16"/>
          <p:cNvSpPr txBox="1"/>
          <p:nvPr>
            <p:ph idx="3" type="subTitle"/>
          </p:nvPr>
        </p:nvSpPr>
        <p:spPr>
          <a:xfrm>
            <a:off x="5178733" y="1890025"/>
            <a:ext cx="2639700" cy="3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5" name="Google Shape;125;p16"/>
          <p:cNvSpPr txBox="1"/>
          <p:nvPr>
            <p:ph idx="4" type="title"/>
          </p:nvPr>
        </p:nvSpPr>
        <p:spPr>
          <a:xfrm>
            <a:off x="1554630" y="3169569"/>
            <a:ext cx="1658700" cy="308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6" name="Google Shape;126;p16"/>
          <p:cNvSpPr txBox="1"/>
          <p:nvPr>
            <p:ph idx="5" type="subTitle"/>
          </p:nvPr>
        </p:nvSpPr>
        <p:spPr>
          <a:xfrm>
            <a:off x="1554075" y="3488925"/>
            <a:ext cx="2639700" cy="3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27" name="Google Shape;127;p16"/>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
        <p:nvSpPr>
          <p:cNvPr id="128" name="Google Shape;128;p16"/>
          <p:cNvSpPr txBox="1"/>
          <p:nvPr>
            <p:ph idx="6"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1_1_1_1">
    <p:spTree>
      <p:nvGrpSpPr>
        <p:cNvPr id="129" name="Shape 129"/>
        <p:cNvGrpSpPr/>
        <p:nvPr/>
      </p:nvGrpSpPr>
      <p:grpSpPr>
        <a:xfrm>
          <a:off x="0" y="0"/>
          <a:ext cx="0" cy="0"/>
          <a:chOff x="0" y="0"/>
          <a:chExt cx="0" cy="0"/>
        </a:xfrm>
      </p:grpSpPr>
      <p:pic>
        <p:nvPicPr>
          <p:cNvPr id="130" name="Google Shape;130;p1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31" name="Google Shape;131;p17"/>
          <p:cNvPicPr preferRelativeResize="0"/>
          <p:nvPr/>
        </p:nvPicPr>
        <p:blipFill rotWithShape="1">
          <a:blip r:embed="rId3">
            <a:alphaModFix amt="58000"/>
          </a:blip>
          <a:srcRect b="11533" l="0" r="0" t="11525"/>
          <a:stretch/>
        </p:blipFill>
        <p:spPr>
          <a:xfrm>
            <a:off x="-408200" y="-147800"/>
            <a:ext cx="9803429" cy="5421345"/>
          </a:xfrm>
          <a:prstGeom prst="rect">
            <a:avLst/>
          </a:prstGeom>
          <a:noFill/>
          <a:ln>
            <a:noFill/>
          </a:ln>
        </p:spPr>
      </p:pic>
      <p:sp>
        <p:nvSpPr>
          <p:cNvPr id="132" name="Google Shape;132;p17"/>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txBox="1"/>
          <p:nvPr>
            <p:ph idx="1" type="body"/>
          </p:nvPr>
        </p:nvSpPr>
        <p:spPr>
          <a:xfrm>
            <a:off x="5042250" y="2381413"/>
            <a:ext cx="2418000" cy="7989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cxnSp>
        <p:nvCxnSpPr>
          <p:cNvPr id="134" name="Google Shape;134;p17"/>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
        <p:nvSpPr>
          <p:cNvPr id="135" name="Google Shape;135;p17"/>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3">
  <p:cSld name="CUSTOM_1_1_1_1_2">
    <p:spTree>
      <p:nvGrpSpPr>
        <p:cNvPr id="136" name="Shape 136"/>
        <p:cNvGrpSpPr/>
        <p:nvPr/>
      </p:nvGrpSpPr>
      <p:grpSpPr>
        <a:xfrm>
          <a:off x="0" y="0"/>
          <a:ext cx="0" cy="0"/>
          <a:chOff x="0" y="0"/>
          <a:chExt cx="0" cy="0"/>
        </a:xfrm>
      </p:grpSpPr>
      <p:pic>
        <p:nvPicPr>
          <p:cNvPr id="137" name="Google Shape;137;p1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38" name="Google Shape;138;p18"/>
          <p:cNvPicPr preferRelativeResize="0"/>
          <p:nvPr/>
        </p:nvPicPr>
        <p:blipFill rotWithShape="1">
          <a:blip r:embed="rId3">
            <a:alphaModFix amt="60000"/>
          </a:blip>
          <a:srcRect b="11531" l="0" r="0" t="11539"/>
          <a:stretch/>
        </p:blipFill>
        <p:spPr>
          <a:xfrm>
            <a:off x="-408200" y="-147800"/>
            <a:ext cx="9803430" cy="5421345"/>
          </a:xfrm>
          <a:prstGeom prst="rect">
            <a:avLst/>
          </a:prstGeom>
          <a:noFill/>
          <a:ln>
            <a:noFill/>
          </a:ln>
        </p:spPr>
      </p:pic>
      <p:sp>
        <p:nvSpPr>
          <p:cNvPr id="139" name="Google Shape;139;p18"/>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txBox="1"/>
          <p:nvPr>
            <p:ph idx="1" type="body"/>
          </p:nvPr>
        </p:nvSpPr>
        <p:spPr>
          <a:xfrm>
            <a:off x="2078825" y="3802375"/>
            <a:ext cx="5229300" cy="6693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cxnSp>
        <p:nvCxnSpPr>
          <p:cNvPr id="141" name="Google Shape;141;p18"/>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
        <p:nvSpPr>
          <p:cNvPr id="142" name="Google Shape;142;p18"/>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_1_1_1_2_1">
    <p:spTree>
      <p:nvGrpSpPr>
        <p:cNvPr id="143" name="Shape 143"/>
        <p:cNvGrpSpPr/>
        <p:nvPr/>
      </p:nvGrpSpPr>
      <p:grpSpPr>
        <a:xfrm>
          <a:off x="0" y="0"/>
          <a:ext cx="0" cy="0"/>
          <a:chOff x="0" y="0"/>
          <a:chExt cx="0" cy="0"/>
        </a:xfrm>
      </p:grpSpPr>
      <p:pic>
        <p:nvPicPr>
          <p:cNvPr id="144" name="Google Shape;144;p1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45" name="Google Shape;145;p19"/>
          <p:cNvPicPr preferRelativeResize="0"/>
          <p:nvPr/>
        </p:nvPicPr>
        <p:blipFill rotWithShape="1">
          <a:blip r:embed="rId3">
            <a:alphaModFix amt="60000"/>
          </a:blip>
          <a:srcRect b="11533" l="0" r="0" t="11525"/>
          <a:stretch/>
        </p:blipFill>
        <p:spPr>
          <a:xfrm>
            <a:off x="-408200" y="-147800"/>
            <a:ext cx="9803429" cy="5421345"/>
          </a:xfrm>
          <a:prstGeom prst="rect">
            <a:avLst/>
          </a:prstGeom>
          <a:noFill/>
          <a:ln>
            <a:noFill/>
          </a:ln>
        </p:spPr>
      </p:pic>
      <p:sp>
        <p:nvSpPr>
          <p:cNvPr id="146" name="Google Shape;146;p19"/>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txBox="1"/>
          <p:nvPr>
            <p:ph type="title"/>
          </p:nvPr>
        </p:nvSpPr>
        <p:spPr>
          <a:xfrm>
            <a:off x="713250" y="748938"/>
            <a:ext cx="7717500" cy="129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8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8" name="Google Shape;148;p19"/>
          <p:cNvSpPr txBox="1"/>
          <p:nvPr>
            <p:ph idx="1" type="body"/>
          </p:nvPr>
        </p:nvSpPr>
        <p:spPr>
          <a:xfrm>
            <a:off x="3068250" y="2045538"/>
            <a:ext cx="3007500" cy="12240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Clr>
                <a:srgbClr val="1D262D"/>
              </a:buClr>
              <a:buSzPts val="1200"/>
              <a:buChar char="●"/>
              <a:defRPr sz="1400">
                <a:solidFill>
                  <a:srgbClr val="1D262D"/>
                </a:solidFill>
              </a:defRPr>
            </a:lvl1pPr>
            <a:lvl2pPr indent="-304800" lvl="1" marL="914400" rtl="0">
              <a:spcBef>
                <a:spcPts val="1600"/>
              </a:spcBef>
              <a:spcAft>
                <a:spcPts val="0"/>
              </a:spcAft>
              <a:buClr>
                <a:srgbClr val="1D262D"/>
              </a:buClr>
              <a:buSzPts val="1200"/>
              <a:buChar char="○"/>
              <a:defRPr sz="1200">
                <a:solidFill>
                  <a:srgbClr val="1D262D"/>
                </a:solidFill>
              </a:defRPr>
            </a:lvl2pPr>
            <a:lvl3pPr indent="-304800" lvl="2" marL="1371600" rtl="0">
              <a:spcBef>
                <a:spcPts val="1600"/>
              </a:spcBef>
              <a:spcAft>
                <a:spcPts val="0"/>
              </a:spcAft>
              <a:buClr>
                <a:srgbClr val="1D262D"/>
              </a:buClr>
              <a:buSzPts val="1200"/>
              <a:buChar char="■"/>
              <a:defRPr sz="1200">
                <a:solidFill>
                  <a:srgbClr val="1D262D"/>
                </a:solidFill>
              </a:defRPr>
            </a:lvl3pPr>
            <a:lvl4pPr indent="-304800" lvl="3" marL="1828800" rtl="0">
              <a:spcBef>
                <a:spcPts val="1600"/>
              </a:spcBef>
              <a:spcAft>
                <a:spcPts val="0"/>
              </a:spcAft>
              <a:buClr>
                <a:srgbClr val="1D262D"/>
              </a:buClr>
              <a:buSzPts val="1200"/>
              <a:buChar char="●"/>
              <a:defRPr sz="1200">
                <a:solidFill>
                  <a:srgbClr val="1D262D"/>
                </a:solidFill>
              </a:defRPr>
            </a:lvl4pPr>
            <a:lvl5pPr indent="-304800" lvl="4" marL="2286000" rtl="0">
              <a:spcBef>
                <a:spcPts val="1600"/>
              </a:spcBef>
              <a:spcAft>
                <a:spcPts val="0"/>
              </a:spcAft>
              <a:buClr>
                <a:srgbClr val="1D262D"/>
              </a:buClr>
              <a:buSzPts val="1200"/>
              <a:buChar char="○"/>
              <a:defRPr sz="1200">
                <a:solidFill>
                  <a:srgbClr val="1D262D"/>
                </a:solidFill>
              </a:defRPr>
            </a:lvl5pPr>
            <a:lvl6pPr indent="-304800" lvl="5" marL="2743200" rtl="0">
              <a:spcBef>
                <a:spcPts val="1600"/>
              </a:spcBef>
              <a:spcAft>
                <a:spcPts val="0"/>
              </a:spcAft>
              <a:buClr>
                <a:srgbClr val="1D262D"/>
              </a:buClr>
              <a:buSzPts val="1200"/>
              <a:buChar char="■"/>
              <a:defRPr sz="1200">
                <a:solidFill>
                  <a:srgbClr val="1D262D"/>
                </a:solidFill>
              </a:defRPr>
            </a:lvl6pPr>
            <a:lvl7pPr indent="-304800" lvl="6" marL="3200400" rtl="0">
              <a:spcBef>
                <a:spcPts val="1600"/>
              </a:spcBef>
              <a:spcAft>
                <a:spcPts val="0"/>
              </a:spcAft>
              <a:buClr>
                <a:srgbClr val="1D262D"/>
              </a:buClr>
              <a:buSzPts val="1200"/>
              <a:buChar char="●"/>
              <a:defRPr sz="1200">
                <a:solidFill>
                  <a:srgbClr val="1D262D"/>
                </a:solidFill>
              </a:defRPr>
            </a:lvl7pPr>
            <a:lvl8pPr indent="-304800" lvl="7" marL="3657600" rtl="0">
              <a:spcBef>
                <a:spcPts val="1600"/>
              </a:spcBef>
              <a:spcAft>
                <a:spcPts val="0"/>
              </a:spcAft>
              <a:buClr>
                <a:srgbClr val="1D262D"/>
              </a:buClr>
              <a:buSzPts val="1200"/>
              <a:buChar char="○"/>
              <a:defRPr sz="1200">
                <a:solidFill>
                  <a:srgbClr val="1D262D"/>
                </a:solidFill>
              </a:defRPr>
            </a:lvl8pPr>
            <a:lvl9pPr indent="-304800" lvl="8" marL="4114800" rtl="0">
              <a:spcBef>
                <a:spcPts val="1600"/>
              </a:spcBef>
              <a:spcAft>
                <a:spcPts val="1600"/>
              </a:spcAft>
              <a:buClr>
                <a:srgbClr val="1D262D"/>
              </a:buClr>
              <a:buSzPts val="1200"/>
              <a:buChar char="■"/>
              <a:defRPr sz="1200">
                <a:solidFill>
                  <a:srgbClr val="1D262D"/>
                </a:solidFill>
              </a:defRPr>
            </a:lvl9pPr>
          </a:lstStyle>
          <a:p/>
        </p:txBody>
      </p:sp>
      <p:sp>
        <p:nvSpPr>
          <p:cNvPr id="149" name="Google Shape;149;p19"/>
          <p:cNvSpPr txBox="1"/>
          <p:nvPr/>
        </p:nvSpPr>
        <p:spPr>
          <a:xfrm>
            <a:off x="2929023" y="3450925"/>
            <a:ext cx="3528900" cy="69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hlink"/>
                </a:solidFill>
                <a:latin typeface="Barlow"/>
                <a:ea typeface="Barlow"/>
                <a:cs typeface="Barlow"/>
                <a:sym typeface="Barlow"/>
              </a:rPr>
              <a:t>CREDITS: This presentation template was created by </a:t>
            </a:r>
            <a:r>
              <a:rPr b="1" lang="en" sz="1100">
                <a:solidFill>
                  <a:schemeClr val="hlink"/>
                </a:solidFill>
                <a:uFill>
                  <a:noFill/>
                </a:uFill>
                <a:latin typeface="Barlow"/>
                <a:ea typeface="Barlow"/>
                <a:cs typeface="Barlow"/>
                <a:sym typeface="Barlow"/>
                <a:hlinkClick r:id="rId4"/>
              </a:rPr>
              <a:t>Slidesgo</a:t>
            </a:r>
            <a:r>
              <a:rPr lang="en" sz="1100">
                <a:solidFill>
                  <a:schemeClr val="hlink"/>
                </a:solidFill>
                <a:latin typeface="Barlow"/>
                <a:ea typeface="Barlow"/>
                <a:cs typeface="Barlow"/>
                <a:sym typeface="Barlow"/>
              </a:rPr>
              <a:t>, including icons by </a:t>
            </a:r>
            <a:r>
              <a:rPr b="1" lang="en" sz="1100">
                <a:solidFill>
                  <a:schemeClr val="hlink"/>
                </a:solidFill>
                <a:uFill>
                  <a:noFill/>
                </a:uFill>
                <a:latin typeface="Barlow"/>
                <a:ea typeface="Barlow"/>
                <a:cs typeface="Barlow"/>
                <a:sym typeface="Barlow"/>
                <a:hlinkClick r:id="rId5"/>
              </a:rPr>
              <a:t>Flaticon</a:t>
            </a:r>
            <a:r>
              <a:rPr lang="en" sz="1100">
                <a:solidFill>
                  <a:schemeClr val="hlink"/>
                </a:solidFill>
                <a:latin typeface="Barlow"/>
                <a:ea typeface="Barlow"/>
                <a:cs typeface="Barlow"/>
                <a:sym typeface="Barlow"/>
              </a:rPr>
              <a:t>, infographics &amp; images by </a:t>
            </a:r>
            <a:r>
              <a:rPr b="1" lang="en" sz="1100">
                <a:solidFill>
                  <a:schemeClr val="hlink"/>
                </a:solidFill>
                <a:uFill>
                  <a:noFill/>
                </a:uFill>
                <a:latin typeface="Barlow"/>
                <a:ea typeface="Barlow"/>
                <a:cs typeface="Barlow"/>
                <a:sym typeface="Barlow"/>
                <a:hlinkClick r:id="rId6"/>
              </a:rPr>
              <a:t>Freepik</a:t>
            </a:r>
            <a:r>
              <a:rPr lang="en" sz="1100">
                <a:solidFill>
                  <a:schemeClr val="hlink"/>
                </a:solidFill>
                <a:latin typeface="Barlow"/>
                <a:ea typeface="Barlow"/>
                <a:cs typeface="Barlow"/>
                <a:sym typeface="Barlow"/>
              </a:rPr>
              <a:t> </a:t>
            </a:r>
            <a:endParaRPr sz="1100">
              <a:solidFill>
                <a:schemeClr val="hlink"/>
              </a:solidFill>
              <a:latin typeface="Barlow"/>
              <a:ea typeface="Barlow"/>
              <a:cs typeface="Barlow"/>
              <a:sym typeface="Barlow"/>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5">
  <p:cSld name="CUSTOM_1_1_1_1_2_1_1">
    <p:spTree>
      <p:nvGrpSpPr>
        <p:cNvPr id="150" name="Shape 150"/>
        <p:cNvGrpSpPr/>
        <p:nvPr/>
      </p:nvGrpSpPr>
      <p:grpSpPr>
        <a:xfrm>
          <a:off x="0" y="0"/>
          <a:ext cx="0" cy="0"/>
          <a:chOff x="0" y="0"/>
          <a:chExt cx="0" cy="0"/>
        </a:xfrm>
      </p:grpSpPr>
      <p:pic>
        <p:nvPicPr>
          <p:cNvPr id="151" name="Google Shape;151;p20"/>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52" name="Google Shape;152;p20"/>
          <p:cNvPicPr preferRelativeResize="0"/>
          <p:nvPr/>
        </p:nvPicPr>
        <p:blipFill rotWithShape="1">
          <a:blip r:embed="rId3">
            <a:alphaModFix amt="58000"/>
          </a:blip>
          <a:srcRect b="11533" l="0" r="0" t="11525"/>
          <a:stretch/>
        </p:blipFill>
        <p:spPr>
          <a:xfrm>
            <a:off x="-408200" y="-147800"/>
            <a:ext cx="9803429" cy="5421345"/>
          </a:xfrm>
          <a:prstGeom prst="rect">
            <a:avLst/>
          </a:prstGeom>
          <a:noFill/>
          <a:ln>
            <a:noFill/>
          </a:ln>
        </p:spPr>
      </p:pic>
      <p:sp>
        <p:nvSpPr>
          <p:cNvPr id="153" name="Google Shape;153;p20"/>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txBox="1"/>
          <p:nvPr>
            <p:ph idx="1" type="body"/>
          </p:nvPr>
        </p:nvSpPr>
        <p:spPr>
          <a:xfrm>
            <a:off x="713225" y="1348475"/>
            <a:ext cx="7717500" cy="3255300"/>
          </a:xfrm>
          <a:prstGeom prst="rect">
            <a:avLst/>
          </a:prstGeom>
        </p:spPr>
        <p:txBody>
          <a:bodyPr anchorCtr="0" anchor="t" bIns="91425" lIns="91425" spcFirstLastPara="1" rIns="91425" wrap="square" tIns="91425">
            <a:noAutofit/>
          </a:bodyPr>
          <a:lstStyle>
            <a:lvl1pPr indent="-336550" lvl="0" marL="457200" rtl="0">
              <a:lnSpc>
                <a:spcPct val="100000"/>
              </a:lnSpc>
              <a:spcBef>
                <a:spcPts val="0"/>
              </a:spcBef>
              <a:spcAft>
                <a:spcPts val="0"/>
              </a:spcAft>
              <a:buSzPts val="1700"/>
              <a:buFont typeface="Barlow"/>
              <a:buChar char="●"/>
              <a:defRPr sz="1400">
                <a:latin typeface="Barlow"/>
                <a:ea typeface="Barlow"/>
                <a:cs typeface="Barlow"/>
                <a:sym typeface="Barlow"/>
              </a:defRPr>
            </a:lvl1pPr>
            <a:lvl2pPr indent="-317500" lvl="1" marL="914400" rtl="0">
              <a:lnSpc>
                <a:spcPct val="100000"/>
              </a:lnSpc>
              <a:spcBef>
                <a:spcPts val="1600"/>
              </a:spcBef>
              <a:spcAft>
                <a:spcPts val="0"/>
              </a:spcAft>
              <a:buSzPts val="1400"/>
              <a:buChar char="○"/>
              <a:defRPr sz="1100">
                <a:latin typeface="Barlow"/>
                <a:ea typeface="Barlow"/>
                <a:cs typeface="Barlow"/>
                <a:sym typeface="Barlow"/>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cxnSp>
        <p:nvCxnSpPr>
          <p:cNvPr id="155" name="Google Shape;155;p20"/>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
        <p:nvSpPr>
          <p:cNvPr id="156" name="Google Shape;156;p20"/>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7" name="Google Shape;17;p3"/>
          <p:cNvPicPr preferRelativeResize="0"/>
          <p:nvPr/>
        </p:nvPicPr>
        <p:blipFill>
          <a:blip r:embed="rId3">
            <a:alphaModFix amt="60000"/>
          </a:blip>
          <a:stretch>
            <a:fillRect/>
          </a:stretch>
        </p:blipFill>
        <p:spPr>
          <a:xfrm>
            <a:off x="-281100" y="-167000"/>
            <a:ext cx="9706198" cy="5459747"/>
          </a:xfrm>
          <a:prstGeom prst="rect">
            <a:avLst/>
          </a:prstGeom>
          <a:noFill/>
          <a:ln>
            <a:noFill/>
          </a:ln>
        </p:spPr>
      </p:pic>
      <p:sp>
        <p:nvSpPr>
          <p:cNvPr id="18" name="Google Shape;18;p3"/>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2860200" y="2709877"/>
            <a:ext cx="3423600" cy="629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atin typeface="Barlow Condensed Medium"/>
                <a:ea typeface="Barlow Condensed Medium"/>
                <a:cs typeface="Barlow Condensed Medium"/>
                <a:sym typeface="Barlow Condensed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3850375" y="1276877"/>
            <a:ext cx="1443300" cy="138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600">
                <a:latin typeface="Barlow Condensed ExtraLight"/>
                <a:ea typeface="Barlow Condensed ExtraLight"/>
                <a:cs typeface="Barlow Condensed ExtraLight"/>
                <a:sym typeface="Barlow Condensed ExtraLight"/>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 name="Google Shape;21;p3"/>
          <p:cNvSpPr txBox="1"/>
          <p:nvPr>
            <p:ph idx="1" type="subTitle"/>
          </p:nvPr>
        </p:nvSpPr>
        <p:spPr>
          <a:xfrm>
            <a:off x="2948550" y="3462208"/>
            <a:ext cx="3246900" cy="40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 name="Google Shape;22;p3"/>
          <p:cNvSpPr txBox="1"/>
          <p:nvPr>
            <p:ph idx="3" type="subTitle"/>
          </p:nvPr>
        </p:nvSpPr>
        <p:spPr>
          <a:xfrm>
            <a:off x="713225" y="539500"/>
            <a:ext cx="946500" cy="56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200">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_1_1_1">
    <p:spTree>
      <p:nvGrpSpPr>
        <p:cNvPr id="157" name="Shape 157"/>
        <p:cNvGrpSpPr/>
        <p:nvPr/>
      </p:nvGrpSpPr>
      <p:grpSpPr>
        <a:xfrm>
          <a:off x="0" y="0"/>
          <a:ext cx="0" cy="0"/>
          <a:chOff x="0" y="0"/>
          <a:chExt cx="0" cy="0"/>
        </a:xfrm>
      </p:grpSpPr>
      <p:pic>
        <p:nvPicPr>
          <p:cNvPr id="158" name="Google Shape;158;p2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59" name="Google Shape;159;p21"/>
          <p:cNvPicPr preferRelativeResize="0"/>
          <p:nvPr/>
        </p:nvPicPr>
        <p:blipFill rotWithShape="1">
          <a:blip r:embed="rId3">
            <a:alphaModFix amt="58000"/>
          </a:blip>
          <a:srcRect b="10870" l="0" r="0" t="10870"/>
          <a:stretch/>
        </p:blipFill>
        <p:spPr>
          <a:xfrm rot="10800000">
            <a:off x="-281099" y="-167000"/>
            <a:ext cx="9706231" cy="5459747"/>
          </a:xfrm>
          <a:prstGeom prst="rect">
            <a:avLst/>
          </a:prstGeom>
          <a:noFill/>
          <a:ln>
            <a:noFill/>
          </a:ln>
        </p:spPr>
      </p:pic>
      <p:sp>
        <p:nvSpPr>
          <p:cNvPr id="160" name="Google Shape;160;p21"/>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62" name="Google Shape;162;p21"/>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_1_1_1">
    <p:spTree>
      <p:nvGrpSpPr>
        <p:cNvPr id="163" name="Shape 163"/>
        <p:cNvGrpSpPr/>
        <p:nvPr/>
      </p:nvGrpSpPr>
      <p:grpSpPr>
        <a:xfrm>
          <a:off x="0" y="0"/>
          <a:ext cx="0" cy="0"/>
          <a:chOff x="0" y="0"/>
          <a:chExt cx="0" cy="0"/>
        </a:xfrm>
      </p:grpSpPr>
      <p:pic>
        <p:nvPicPr>
          <p:cNvPr id="164" name="Google Shape;164;p2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65" name="Google Shape;165;p22"/>
          <p:cNvPicPr preferRelativeResize="0"/>
          <p:nvPr/>
        </p:nvPicPr>
        <p:blipFill rotWithShape="1">
          <a:blip r:embed="rId3">
            <a:alphaModFix amt="58000"/>
          </a:blip>
          <a:srcRect b="11520" l="0" r="0" t="11520"/>
          <a:stretch/>
        </p:blipFill>
        <p:spPr>
          <a:xfrm>
            <a:off x="-408200" y="-147800"/>
            <a:ext cx="9803429" cy="5421347"/>
          </a:xfrm>
          <a:prstGeom prst="rect">
            <a:avLst/>
          </a:prstGeom>
          <a:noFill/>
          <a:ln>
            <a:noFill/>
          </a:ln>
        </p:spPr>
      </p:pic>
      <p:sp>
        <p:nvSpPr>
          <p:cNvPr id="166" name="Google Shape;166;p22"/>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 name="Google Shape;167;p22"/>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
        <p:nvSpPr>
          <p:cNvPr id="168" name="Google Shape;168;p22"/>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1_1_1_1_1_2">
    <p:spTree>
      <p:nvGrpSpPr>
        <p:cNvPr id="169" name="Shape 169"/>
        <p:cNvGrpSpPr/>
        <p:nvPr/>
      </p:nvGrpSpPr>
      <p:grpSpPr>
        <a:xfrm>
          <a:off x="0" y="0"/>
          <a:ext cx="0" cy="0"/>
          <a:chOff x="0" y="0"/>
          <a:chExt cx="0" cy="0"/>
        </a:xfrm>
      </p:grpSpPr>
      <p:pic>
        <p:nvPicPr>
          <p:cNvPr id="170" name="Google Shape;170;p2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71" name="Google Shape;171;p23"/>
          <p:cNvPicPr preferRelativeResize="0"/>
          <p:nvPr/>
        </p:nvPicPr>
        <p:blipFill rotWithShape="1">
          <a:blip r:embed="rId3">
            <a:alphaModFix amt="55000"/>
          </a:blip>
          <a:srcRect b="11520" l="0" r="0" t="11520"/>
          <a:stretch/>
        </p:blipFill>
        <p:spPr>
          <a:xfrm>
            <a:off x="-408200" y="-147800"/>
            <a:ext cx="9803429" cy="5421347"/>
          </a:xfrm>
          <a:prstGeom prst="rect">
            <a:avLst/>
          </a:prstGeom>
          <a:noFill/>
          <a:ln>
            <a:noFill/>
          </a:ln>
        </p:spPr>
      </p:pic>
      <p:sp>
        <p:nvSpPr>
          <p:cNvPr id="172" name="Google Shape;172;p23"/>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23"/>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
        <p:nvSpPr>
          <p:cNvPr id="174" name="Google Shape;174;p23"/>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_1_1_1_1_1_2_1">
    <p:spTree>
      <p:nvGrpSpPr>
        <p:cNvPr id="175" name="Shape 175"/>
        <p:cNvGrpSpPr/>
        <p:nvPr/>
      </p:nvGrpSpPr>
      <p:grpSpPr>
        <a:xfrm>
          <a:off x="0" y="0"/>
          <a:ext cx="0" cy="0"/>
          <a:chOff x="0" y="0"/>
          <a:chExt cx="0" cy="0"/>
        </a:xfrm>
      </p:grpSpPr>
      <p:pic>
        <p:nvPicPr>
          <p:cNvPr id="176" name="Google Shape;176;p2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77" name="Google Shape;177;p24"/>
          <p:cNvPicPr preferRelativeResize="0"/>
          <p:nvPr/>
        </p:nvPicPr>
        <p:blipFill rotWithShape="1">
          <a:blip r:embed="rId3">
            <a:alphaModFix amt="55000"/>
          </a:blip>
          <a:srcRect b="11520" l="0" r="0" t="11520"/>
          <a:stretch/>
        </p:blipFill>
        <p:spPr>
          <a:xfrm rot="10800000">
            <a:off x="-408200" y="-147800"/>
            <a:ext cx="9803429" cy="5421347"/>
          </a:xfrm>
          <a:prstGeom prst="rect">
            <a:avLst/>
          </a:prstGeom>
          <a:noFill/>
          <a:ln>
            <a:noFill/>
          </a:ln>
        </p:spPr>
      </p:pic>
      <p:sp>
        <p:nvSpPr>
          <p:cNvPr id="178" name="Google Shape;178;p24"/>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 name="Google Shape;179;p24"/>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
        <p:nvSpPr>
          <p:cNvPr id="180" name="Google Shape;180;p24"/>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_1_1_1_1_1_2_1_1">
    <p:spTree>
      <p:nvGrpSpPr>
        <p:cNvPr id="181" name="Shape 181"/>
        <p:cNvGrpSpPr/>
        <p:nvPr/>
      </p:nvGrpSpPr>
      <p:grpSpPr>
        <a:xfrm>
          <a:off x="0" y="0"/>
          <a:ext cx="0" cy="0"/>
          <a:chOff x="0" y="0"/>
          <a:chExt cx="0" cy="0"/>
        </a:xfrm>
      </p:grpSpPr>
      <p:pic>
        <p:nvPicPr>
          <p:cNvPr id="182" name="Google Shape;182;p2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3" name="Google Shape;183;p25"/>
          <p:cNvPicPr preferRelativeResize="0"/>
          <p:nvPr/>
        </p:nvPicPr>
        <p:blipFill rotWithShape="1">
          <a:blip r:embed="rId3">
            <a:alphaModFix amt="57000"/>
          </a:blip>
          <a:srcRect b="11211" l="0" r="0" t="11203"/>
          <a:stretch/>
        </p:blipFill>
        <p:spPr>
          <a:xfrm>
            <a:off x="-408199" y="-147800"/>
            <a:ext cx="9803429" cy="5421347"/>
          </a:xfrm>
          <a:prstGeom prst="rect">
            <a:avLst/>
          </a:prstGeom>
          <a:noFill/>
          <a:ln>
            <a:noFill/>
          </a:ln>
        </p:spPr>
      </p:pic>
      <p:sp>
        <p:nvSpPr>
          <p:cNvPr id="184" name="Google Shape;184;p25"/>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 name="Google Shape;185;p25"/>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
        <p:nvSpPr>
          <p:cNvPr id="186" name="Google Shape;186;p25"/>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_1_1_1_1_1_2_1_1_1">
    <p:spTree>
      <p:nvGrpSpPr>
        <p:cNvPr id="187" name="Shape 187"/>
        <p:cNvGrpSpPr/>
        <p:nvPr/>
      </p:nvGrpSpPr>
      <p:grpSpPr>
        <a:xfrm>
          <a:off x="0" y="0"/>
          <a:ext cx="0" cy="0"/>
          <a:chOff x="0" y="0"/>
          <a:chExt cx="0" cy="0"/>
        </a:xfrm>
      </p:grpSpPr>
      <p:grpSp>
        <p:nvGrpSpPr>
          <p:cNvPr id="188" name="Google Shape;188;p26"/>
          <p:cNvGrpSpPr/>
          <p:nvPr/>
        </p:nvGrpSpPr>
        <p:grpSpPr>
          <a:xfrm rot="10800000">
            <a:off x="-408199" y="-147800"/>
            <a:ext cx="9803429" cy="5421347"/>
            <a:chOff x="-408199" y="-147800"/>
            <a:chExt cx="9803429" cy="5421347"/>
          </a:xfrm>
        </p:grpSpPr>
        <p:pic>
          <p:nvPicPr>
            <p:cNvPr id="189" name="Google Shape;189;p2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90" name="Google Shape;190;p26"/>
            <p:cNvPicPr preferRelativeResize="0"/>
            <p:nvPr/>
          </p:nvPicPr>
          <p:blipFill rotWithShape="1">
            <a:blip r:embed="rId3">
              <a:alphaModFix amt="57000"/>
            </a:blip>
            <a:srcRect b="11211" l="0" r="0" t="11203"/>
            <a:stretch/>
          </p:blipFill>
          <p:spPr>
            <a:xfrm>
              <a:off x="-408199" y="-147800"/>
              <a:ext cx="9803429" cy="5421347"/>
            </a:xfrm>
            <a:prstGeom prst="rect">
              <a:avLst/>
            </a:prstGeom>
            <a:noFill/>
            <a:ln>
              <a:noFill/>
            </a:ln>
          </p:spPr>
        </p:pic>
      </p:grpSp>
      <p:sp>
        <p:nvSpPr>
          <p:cNvPr id="191" name="Google Shape;191;p26"/>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 name="Google Shape;192;p26"/>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
        <p:nvSpPr>
          <p:cNvPr id="193" name="Google Shape;193;p26"/>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_1_1_1_1_1_2_1_1_1_1">
    <p:spTree>
      <p:nvGrpSpPr>
        <p:cNvPr id="194" name="Shape 194"/>
        <p:cNvGrpSpPr/>
        <p:nvPr/>
      </p:nvGrpSpPr>
      <p:grpSpPr>
        <a:xfrm>
          <a:off x="0" y="0"/>
          <a:ext cx="0" cy="0"/>
          <a:chOff x="0" y="0"/>
          <a:chExt cx="0" cy="0"/>
        </a:xfrm>
      </p:grpSpPr>
      <p:grpSp>
        <p:nvGrpSpPr>
          <p:cNvPr id="195" name="Google Shape;195;p27"/>
          <p:cNvGrpSpPr/>
          <p:nvPr/>
        </p:nvGrpSpPr>
        <p:grpSpPr>
          <a:xfrm>
            <a:off x="-530622" y="-283897"/>
            <a:ext cx="10205297" cy="5711297"/>
            <a:chOff x="-530622" y="-283897"/>
            <a:chExt cx="10205297" cy="5711297"/>
          </a:xfrm>
        </p:grpSpPr>
        <p:pic>
          <p:nvPicPr>
            <p:cNvPr id="196" name="Google Shape;196;p27"/>
            <p:cNvPicPr preferRelativeResize="0"/>
            <p:nvPr/>
          </p:nvPicPr>
          <p:blipFill>
            <a:blip r:embed="rId2">
              <a:alphaModFix/>
            </a:blip>
            <a:stretch>
              <a:fillRect/>
            </a:stretch>
          </p:blipFill>
          <p:spPr>
            <a:xfrm rot="10800000">
              <a:off x="-269089" y="-179473"/>
              <a:ext cx="9666166" cy="5502451"/>
            </a:xfrm>
            <a:prstGeom prst="rect">
              <a:avLst/>
            </a:prstGeom>
            <a:noFill/>
            <a:ln>
              <a:noFill/>
            </a:ln>
          </p:spPr>
        </p:pic>
        <p:pic>
          <p:nvPicPr>
            <p:cNvPr id="197" name="Google Shape;197;p27"/>
            <p:cNvPicPr preferRelativeResize="0"/>
            <p:nvPr/>
          </p:nvPicPr>
          <p:blipFill rotWithShape="1">
            <a:blip r:embed="rId3">
              <a:alphaModFix amt="58999"/>
            </a:blip>
            <a:srcRect b="11520" l="0" r="0" t="11520"/>
            <a:stretch/>
          </p:blipFill>
          <p:spPr>
            <a:xfrm rot="10800000">
              <a:off x="-530622" y="-283897"/>
              <a:ext cx="10205297" cy="5711297"/>
            </a:xfrm>
            <a:prstGeom prst="rect">
              <a:avLst/>
            </a:prstGeom>
            <a:noFill/>
            <a:ln>
              <a:noFill/>
            </a:ln>
          </p:spPr>
        </p:pic>
      </p:grpSp>
      <p:sp>
        <p:nvSpPr>
          <p:cNvPr id="198" name="Google Shape;198;p27"/>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00" name="Google Shape;200;p27"/>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_1_1_1_1_1_2_1_1_1_1_1">
    <p:spTree>
      <p:nvGrpSpPr>
        <p:cNvPr id="201" name="Shape 201"/>
        <p:cNvGrpSpPr/>
        <p:nvPr/>
      </p:nvGrpSpPr>
      <p:grpSpPr>
        <a:xfrm>
          <a:off x="0" y="0"/>
          <a:ext cx="0" cy="0"/>
          <a:chOff x="0" y="0"/>
          <a:chExt cx="0" cy="0"/>
        </a:xfrm>
      </p:grpSpPr>
      <p:grpSp>
        <p:nvGrpSpPr>
          <p:cNvPr id="202" name="Google Shape;202;p28"/>
          <p:cNvGrpSpPr/>
          <p:nvPr/>
        </p:nvGrpSpPr>
        <p:grpSpPr>
          <a:xfrm>
            <a:off x="-530625" y="-283900"/>
            <a:ext cx="10136704" cy="5660999"/>
            <a:chOff x="-530625" y="-283900"/>
            <a:chExt cx="10136704" cy="5660999"/>
          </a:xfrm>
        </p:grpSpPr>
        <p:pic>
          <p:nvPicPr>
            <p:cNvPr id="203" name="Google Shape;203;p28"/>
            <p:cNvPicPr preferRelativeResize="0"/>
            <p:nvPr/>
          </p:nvPicPr>
          <p:blipFill>
            <a:blip r:embed="rId2">
              <a:alphaModFix/>
            </a:blip>
            <a:stretch>
              <a:fillRect/>
            </a:stretch>
          </p:blipFill>
          <p:spPr>
            <a:xfrm rot="10800000">
              <a:off x="-269089" y="-179473"/>
              <a:ext cx="9666166" cy="5502451"/>
            </a:xfrm>
            <a:prstGeom prst="rect">
              <a:avLst/>
            </a:prstGeom>
            <a:noFill/>
            <a:ln>
              <a:noFill/>
            </a:ln>
          </p:spPr>
        </p:pic>
        <p:pic>
          <p:nvPicPr>
            <p:cNvPr id="204" name="Google Shape;204;p28"/>
            <p:cNvPicPr preferRelativeResize="0"/>
            <p:nvPr/>
          </p:nvPicPr>
          <p:blipFill>
            <a:blip r:embed="rId3">
              <a:alphaModFix amt="58999"/>
            </a:blip>
            <a:stretch>
              <a:fillRect/>
            </a:stretch>
          </p:blipFill>
          <p:spPr>
            <a:xfrm>
              <a:off x="-530625" y="-283900"/>
              <a:ext cx="10136704" cy="5660999"/>
            </a:xfrm>
            <a:prstGeom prst="rect">
              <a:avLst/>
            </a:prstGeom>
            <a:noFill/>
            <a:ln>
              <a:noFill/>
            </a:ln>
          </p:spPr>
        </p:pic>
      </p:grpSp>
      <p:sp>
        <p:nvSpPr>
          <p:cNvPr id="205" name="Google Shape;205;p28"/>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8"/>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07" name="Google Shape;207;p28"/>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1_1_1_1_1_1_2_1_1_1_1_1_1">
    <p:spTree>
      <p:nvGrpSpPr>
        <p:cNvPr id="208" name="Shape 208"/>
        <p:cNvGrpSpPr/>
        <p:nvPr/>
      </p:nvGrpSpPr>
      <p:grpSpPr>
        <a:xfrm>
          <a:off x="0" y="0"/>
          <a:ext cx="0" cy="0"/>
          <a:chOff x="0" y="0"/>
          <a:chExt cx="0" cy="0"/>
        </a:xfrm>
      </p:grpSpPr>
      <p:grpSp>
        <p:nvGrpSpPr>
          <p:cNvPr id="209" name="Google Shape;209;p29"/>
          <p:cNvGrpSpPr/>
          <p:nvPr/>
        </p:nvGrpSpPr>
        <p:grpSpPr>
          <a:xfrm>
            <a:off x="-462025" y="-358950"/>
            <a:ext cx="10186802" cy="5919946"/>
            <a:chOff x="-462025" y="-358950"/>
            <a:chExt cx="10186802" cy="5919946"/>
          </a:xfrm>
        </p:grpSpPr>
        <p:pic>
          <p:nvPicPr>
            <p:cNvPr id="210" name="Google Shape;210;p29"/>
            <p:cNvPicPr preferRelativeResize="0"/>
            <p:nvPr/>
          </p:nvPicPr>
          <p:blipFill>
            <a:blip r:embed="rId2">
              <a:alphaModFix/>
            </a:blip>
            <a:stretch>
              <a:fillRect/>
            </a:stretch>
          </p:blipFill>
          <p:spPr>
            <a:xfrm rot="10800000">
              <a:off x="-269089" y="-179473"/>
              <a:ext cx="9666166" cy="5502451"/>
            </a:xfrm>
            <a:prstGeom prst="rect">
              <a:avLst/>
            </a:prstGeom>
            <a:noFill/>
            <a:ln>
              <a:noFill/>
            </a:ln>
          </p:spPr>
        </p:pic>
        <p:pic>
          <p:nvPicPr>
            <p:cNvPr id="211" name="Google Shape;211;p29"/>
            <p:cNvPicPr preferRelativeResize="0"/>
            <p:nvPr/>
          </p:nvPicPr>
          <p:blipFill>
            <a:blip r:embed="rId3">
              <a:alphaModFix amt="58000"/>
            </a:blip>
            <a:stretch>
              <a:fillRect/>
            </a:stretch>
          </p:blipFill>
          <p:spPr>
            <a:xfrm>
              <a:off x="-462025" y="-358950"/>
              <a:ext cx="10186802" cy="5919946"/>
            </a:xfrm>
            <a:prstGeom prst="rect">
              <a:avLst/>
            </a:prstGeom>
            <a:noFill/>
            <a:ln>
              <a:noFill/>
            </a:ln>
          </p:spPr>
        </p:pic>
      </p:grpSp>
      <p:sp>
        <p:nvSpPr>
          <p:cNvPr id="212" name="Google Shape;212;p29"/>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14" name="Google Shape;214;p29"/>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1_1_1_1_1_1_2_1_1_1_1_1_1_1">
    <p:spTree>
      <p:nvGrpSpPr>
        <p:cNvPr id="215" name="Shape 215"/>
        <p:cNvGrpSpPr/>
        <p:nvPr/>
      </p:nvGrpSpPr>
      <p:grpSpPr>
        <a:xfrm>
          <a:off x="0" y="0"/>
          <a:ext cx="0" cy="0"/>
          <a:chOff x="0" y="0"/>
          <a:chExt cx="0" cy="0"/>
        </a:xfrm>
      </p:grpSpPr>
      <p:grpSp>
        <p:nvGrpSpPr>
          <p:cNvPr id="216" name="Google Shape;216;p30"/>
          <p:cNvGrpSpPr/>
          <p:nvPr/>
        </p:nvGrpSpPr>
        <p:grpSpPr>
          <a:xfrm>
            <a:off x="-562225" y="-358950"/>
            <a:ext cx="10220201" cy="5869850"/>
            <a:chOff x="-562225" y="-358950"/>
            <a:chExt cx="10220201" cy="5869850"/>
          </a:xfrm>
        </p:grpSpPr>
        <p:pic>
          <p:nvPicPr>
            <p:cNvPr id="217" name="Google Shape;217;p30"/>
            <p:cNvPicPr preferRelativeResize="0"/>
            <p:nvPr/>
          </p:nvPicPr>
          <p:blipFill>
            <a:blip r:embed="rId2">
              <a:alphaModFix/>
            </a:blip>
            <a:stretch>
              <a:fillRect/>
            </a:stretch>
          </p:blipFill>
          <p:spPr>
            <a:xfrm rot="10800000">
              <a:off x="-269089" y="-179473"/>
              <a:ext cx="9666166" cy="5502451"/>
            </a:xfrm>
            <a:prstGeom prst="rect">
              <a:avLst/>
            </a:prstGeom>
            <a:noFill/>
            <a:ln>
              <a:noFill/>
            </a:ln>
          </p:spPr>
        </p:pic>
        <p:pic>
          <p:nvPicPr>
            <p:cNvPr id="218" name="Google Shape;218;p30"/>
            <p:cNvPicPr preferRelativeResize="0"/>
            <p:nvPr/>
          </p:nvPicPr>
          <p:blipFill>
            <a:blip r:embed="rId3">
              <a:alphaModFix amt="55000"/>
            </a:blip>
            <a:stretch>
              <a:fillRect/>
            </a:stretch>
          </p:blipFill>
          <p:spPr>
            <a:xfrm>
              <a:off x="-562225" y="-358950"/>
              <a:ext cx="10220201" cy="5869850"/>
            </a:xfrm>
            <a:prstGeom prst="rect">
              <a:avLst/>
            </a:prstGeom>
            <a:noFill/>
            <a:ln>
              <a:noFill/>
            </a:ln>
          </p:spPr>
        </p:pic>
      </p:grpSp>
      <p:sp>
        <p:nvSpPr>
          <p:cNvPr id="219" name="Google Shape;219;p30"/>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21" name="Google Shape;221;p30"/>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pic>
        <p:nvPicPr>
          <p:cNvPr id="24" name="Google Shape;24;p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5" name="Google Shape;25;p4"/>
          <p:cNvPicPr preferRelativeResize="0"/>
          <p:nvPr/>
        </p:nvPicPr>
        <p:blipFill rotWithShape="1">
          <a:blip r:embed="rId3">
            <a:alphaModFix amt="57000"/>
          </a:blip>
          <a:srcRect b="10876" l="0" r="0" t="10876"/>
          <a:stretch/>
        </p:blipFill>
        <p:spPr>
          <a:xfrm>
            <a:off x="-221725" y="-133600"/>
            <a:ext cx="9587449" cy="5392950"/>
          </a:xfrm>
          <a:prstGeom prst="rect">
            <a:avLst/>
          </a:prstGeom>
          <a:noFill/>
          <a:ln>
            <a:noFill/>
          </a:ln>
        </p:spPr>
      </p:pic>
      <p:sp>
        <p:nvSpPr>
          <p:cNvPr id="26" name="Google Shape;26;p4"/>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idx="1" type="body"/>
          </p:nvPr>
        </p:nvSpPr>
        <p:spPr>
          <a:xfrm>
            <a:off x="713225" y="1348475"/>
            <a:ext cx="7717500" cy="32553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Font typeface="Barlow"/>
              <a:buAutoNum type="arabicPeriod"/>
              <a:defRPr sz="1100">
                <a:latin typeface="Barlow"/>
                <a:ea typeface="Barlow"/>
                <a:cs typeface="Barlow"/>
                <a:sym typeface="Barlow"/>
              </a:defRPr>
            </a:lvl1pPr>
            <a:lvl2pPr indent="-317500" lvl="1" marL="914400">
              <a:lnSpc>
                <a:spcPct val="100000"/>
              </a:lnSpc>
              <a:spcBef>
                <a:spcPts val="1600"/>
              </a:spcBef>
              <a:spcAft>
                <a:spcPts val="0"/>
              </a:spcAft>
              <a:buSzPts val="1400"/>
              <a:buChar char="○"/>
              <a:defRPr sz="1100">
                <a:latin typeface="Barlow"/>
                <a:ea typeface="Barlow"/>
                <a:cs typeface="Barlow"/>
                <a:sym typeface="Barlow"/>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cxnSp>
        <p:nvCxnSpPr>
          <p:cNvPr id="28" name="Google Shape;28;p4"/>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
        <p:nvSpPr>
          <p:cNvPr id="29" name="Google Shape;29;p4"/>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1_1_1_1_1_1_2_1_1_1_1_1_1_1_1">
    <p:spTree>
      <p:nvGrpSpPr>
        <p:cNvPr id="222" name="Shape 222"/>
        <p:cNvGrpSpPr/>
        <p:nvPr/>
      </p:nvGrpSpPr>
      <p:grpSpPr>
        <a:xfrm>
          <a:off x="0" y="0"/>
          <a:ext cx="0" cy="0"/>
          <a:chOff x="0" y="0"/>
          <a:chExt cx="0" cy="0"/>
        </a:xfrm>
      </p:grpSpPr>
      <p:grpSp>
        <p:nvGrpSpPr>
          <p:cNvPr id="223" name="Google Shape;223;p31"/>
          <p:cNvGrpSpPr/>
          <p:nvPr/>
        </p:nvGrpSpPr>
        <p:grpSpPr>
          <a:xfrm>
            <a:off x="-629025" y="-358950"/>
            <a:ext cx="10220201" cy="5836451"/>
            <a:chOff x="-629025" y="-358950"/>
            <a:chExt cx="10220201" cy="5836451"/>
          </a:xfrm>
        </p:grpSpPr>
        <p:pic>
          <p:nvPicPr>
            <p:cNvPr id="224" name="Google Shape;224;p31"/>
            <p:cNvPicPr preferRelativeResize="0"/>
            <p:nvPr/>
          </p:nvPicPr>
          <p:blipFill>
            <a:blip r:embed="rId2">
              <a:alphaModFix/>
            </a:blip>
            <a:stretch>
              <a:fillRect/>
            </a:stretch>
          </p:blipFill>
          <p:spPr>
            <a:xfrm rot="10800000">
              <a:off x="-269089" y="-179473"/>
              <a:ext cx="9666166" cy="5502451"/>
            </a:xfrm>
            <a:prstGeom prst="rect">
              <a:avLst/>
            </a:prstGeom>
            <a:noFill/>
            <a:ln>
              <a:noFill/>
            </a:ln>
          </p:spPr>
        </p:pic>
        <p:pic>
          <p:nvPicPr>
            <p:cNvPr id="225" name="Google Shape;225;p31"/>
            <p:cNvPicPr preferRelativeResize="0"/>
            <p:nvPr/>
          </p:nvPicPr>
          <p:blipFill>
            <a:blip r:embed="rId3">
              <a:alphaModFix amt="55000"/>
            </a:blip>
            <a:stretch>
              <a:fillRect/>
            </a:stretch>
          </p:blipFill>
          <p:spPr>
            <a:xfrm>
              <a:off x="-629025" y="-358950"/>
              <a:ext cx="10220201" cy="5836451"/>
            </a:xfrm>
            <a:prstGeom prst="rect">
              <a:avLst/>
            </a:prstGeom>
            <a:noFill/>
            <a:ln>
              <a:noFill/>
            </a:ln>
          </p:spPr>
        </p:pic>
      </p:grpSp>
      <p:sp>
        <p:nvSpPr>
          <p:cNvPr id="226" name="Google Shape;226;p31"/>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1"/>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28" name="Google Shape;228;p31"/>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3">
  <p:cSld name="CUSTOM_1_1_1_1_1_1_2_1_1_1_1_1_1_1_1_1">
    <p:spTree>
      <p:nvGrpSpPr>
        <p:cNvPr id="229" name="Shape 229"/>
        <p:cNvGrpSpPr/>
        <p:nvPr/>
      </p:nvGrpSpPr>
      <p:grpSpPr>
        <a:xfrm>
          <a:off x="0" y="0"/>
          <a:ext cx="0" cy="0"/>
          <a:chOff x="0" y="0"/>
          <a:chExt cx="0" cy="0"/>
        </a:xfrm>
      </p:grpSpPr>
      <p:grpSp>
        <p:nvGrpSpPr>
          <p:cNvPr id="230" name="Google Shape;230;p32"/>
          <p:cNvGrpSpPr/>
          <p:nvPr/>
        </p:nvGrpSpPr>
        <p:grpSpPr>
          <a:xfrm>
            <a:off x="-629025" y="-358950"/>
            <a:ext cx="10320397" cy="5819749"/>
            <a:chOff x="-629025" y="-358950"/>
            <a:chExt cx="10320397" cy="5819749"/>
          </a:xfrm>
        </p:grpSpPr>
        <p:pic>
          <p:nvPicPr>
            <p:cNvPr id="231" name="Google Shape;231;p32"/>
            <p:cNvPicPr preferRelativeResize="0"/>
            <p:nvPr/>
          </p:nvPicPr>
          <p:blipFill>
            <a:blip r:embed="rId2">
              <a:alphaModFix/>
            </a:blip>
            <a:stretch>
              <a:fillRect/>
            </a:stretch>
          </p:blipFill>
          <p:spPr>
            <a:xfrm rot="10800000">
              <a:off x="-269089" y="-179473"/>
              <a:ext cx="9666166" cy="5502451"/>
            </a:xfrm>
            <a:prstGeom prst="rect">
              <a:avLst/>
            </a:prstGeom>
            <a:noFill/>
            <a:ln>
              <a:noFill/>
            </a:ln>
          </p:spPr>
        </p:pic>
        <p:pic>
          <p:nvPicPr>
            <p:cNvPr id="232" name="Google Shape;232;p32"/>
            <p:cNvPicPr preferRelativeResize="0"/>
            <p:nvPr/>
          </p:nvPicPr>
          <p:blipFill>
            <a:blip r:embed="rId3">
              <a:alphaModFix amt="52999"/>
            </a:blip>
            <a:stretch>
              <a:fillRect/>
            </a:stretch>
          </p:blipFill>
          <p:spPr>
            <a:xfrm>
              <a:off x="-629025" y="-358950"/>
              <a:ext cx="10320397" cy="5819749"/>
            </a:xfrm>
            <a:prstGeom prst="rect">
              <a:avLst/>
            </a:prstGeom>
            <a:noFill/>
            <a:ln>
              <a:noFill/>
            </a:ln>
          </p:spPr>
        </p:pic>
      </p:grpSp>
      <p:sp>
        <p:nvSpPr>
          <p:cNvPr id="233" name="Google Shape;233;p32"/>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35" name="Google Shape;235;p32"/>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4">
  <p:cSld name="CUSTOM_1_1_1_1_1_1_2_1_1_1_1_1_1_1_1_1_1">
    <p:spTree>
      <p:nvGrpSpPr>
        <p:cNvPr id="236" name="Shape 236"/>
        <p:cNvGrpSpPr/>
        <p:nvPr/>
      </p:nvGrpSpPr>
      <p:grpSpPr>
        <a:xfrm>
          <a:off x="0" y="0"/>
          <a:ext cx="0" cy="0"/>
          <a:chOff x="0" y="0"/>
          <a:chExt cx="0" cy="0"/>
        </a:xfrm>
      </p:grpSpPr>
      <p:grpSp>
        <p:nvGrpSpPr>
          <p:cNvPr id="237" name="Google Shape;237;p33"/>
          <p:cNvGrpSpPr/>
          <p:nvPr/>
        </p:nvGrpSpPr>
        <p:grpSpPr>
          <a:xfrm>
            <a:off x="-629025" y="-501000"/>
            <a:ext cx="10437306" cy="6028604"/>
            <a:chOff x="-629025" y="-501000"/>
            <a:chExt cx="10437306" cy="6028604"/>
          </a:xfrm>
        </p:grpSpPr>
        <p:pic>
          <p:nvPicPr>
            <p:cNvPr id="238" name="Google Shape;238;p33"/>
            <p:cNvPicPr preferRelativeResize="0"/>
            <p:nvPr/>
          </p:nvPicPr>
          <p:blipFill>
            <a:blip r:embed="rId2">
              <a:alphaModFix/>
            </a:blip>
            <a:stretch>
              <a:fillRect/>
            </a:stretch>
          </p:blipFill>
          <p:spPr>
            <a:xfrm rot="10800000">
              <a:off x="-269089" y="-179473"/>
              <a:ext cx="9666166" cy="5502451"/>
            </a:xfrm>
            <a:prstGeom prst="rect">
              <a:avLst/>
            </a:prstGeom>
            <a:noFill/>
            <a:ln>
              <a:noFill/>
            </a:ln>
          </p:spPr>
        </p:pic>
        <p:pic>
          <p:nvPicPr>
            <p:cNvPr id="239" name="Google Shape;239;p33"/>
            <p:cNvPicPr preferRelativeResize="0"/>
            <p:nvPr/>
          </p:nvPicPr>
          <p:blipFill>
            <a:blip r:embed="rId3">
              <a:alphaModFix amt="55000"/>
            </a:blip>
            <a:stretch>
              <a:fillRect/>
            </a:stretch>
          </p:blipFill>
          <p:spPr>
            <a:xfrm>
              <a:off x="-629025" y="-501000"/>
              <a:ext cx="10437306" cy="6028604"/>
            </a:xfrm>
            <a:prstGeom prst="rect">
              <a:avLst/>
            </a:prstGeom>
            <a:noFill/>
            <a:ln>
              <a:noFill/>
            </a:ln>
          </p:spPr>
        </p:pic>
      </p:grpSp>
      <p:sp>
        <p:nvSpPr>
          <p:cNvPr id="240" name="Google Shape;240;p33"/>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3"/>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42" name="Google Shape;242;p33"/>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_1_1_1_1">
    <p:spTree>
      <p:nvGrpSpPr>
        <p:cNvPr id="243" name="Shape 243"/>
        <p:cNvGrpSpPr/>
        <p:nvPr/>
      </p:nvGrpSpPr>
      <p:grpSpPr>
        <a:xfrm>
          <a:off x="0" y="0"/>
          <a:ext cx="0" cy="0"/>
          <a:chOff x="0" y="0"/>
          <a:chExt cx="0" cy="0"/>
        </a:xfrm>
      </p:grpSpPr>
      <p:grpSp>
        <p:nvGrpSpPr>
          <p:cNvPr id="244" name="Google Shape;244;p34"/>
          <p:cNvGrpSpPr/>
          <p:nvPr/>
        </p:nvGrpSpPr>
        <p:grpSpPr>
          <a:xfrm>
            <a:off x="-408199" y="-147800"/>
            <a:ext cx="9803429" cy="5421345"/>
            <a:chOff x="-408199" y="-147800"/>
            <a:chExt cx="9803429" cy="5421345"/>
          </a:xfrm>
        </p:grpSpPr>
        <p:pic>
          <p:nvPicPr>
            <p:cNvPr id="245" name="Google Shape;245;p3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46" name="Google Shape;246;p34"/>
            <p:cNvPicPr preferRelativeResize="0"/>
            <p:nvPr/>
          </p:nvPicPr>
          <p:blipFill rotWithShape="1">
            <a:blip r:embed="rId3">
              <a:alphaModFix amt="56000"/>
            </a:blip>
            <a:srcRect b="11533" l="0" r="0" t="11525"/>
            <a:stretch/>
          </p:blipFill>
          <p:spPr>
            <a:xfrm>
              <a:off x="-408199" y="-147800"/>
              <a:ext cx="9803429" cy="5421345"/>
            </a:xfrm>
            <a:prstGeom prst="rect">
              <a:avLst/>
            </a:prstGeom>
            <a:noFill/>
            <a:ln>
              <a:noFill/>
            </a:ln>
          </p:spPr>
        </p:pic>
      </p:grpSp>
      <p:sp>
        <p:nvSpPr>
          <p:cNvPr id="247" name="Google Shape;247;p34"/>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 name="Google Shape;248;p34"/>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
        <p:nvSpPr>
          <p:cNvPr id="249" name="Google Shape;249;p34"/>
          <p:cNvSpPr txBox="1"/>
          <p:nvPr>
            <p:ph type="title"/>
          </p:nvPr>
        </p:nvSpPr>
        <p:spPr>
          <a:xfrm>
            <a:off x="1099813" y="1373363"/>
            <a:ext cx="1426200" cy="401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0" name="Google Shape;250;p34"/>
          <p:cNvSpPr txBox="1"/>
          <p:nvPr>
            <p:ph idx="1" type="subTitle"/>
          </p:nvPr>
        </p:nvSpPr>
        <p:spPr>
          <a:xfrm>
            <a:off x="1092709" y="1806908"/>
            <a:ext cx="1866600" cy="52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1" name="Google Shape;251;p34"/>
          <p:cNvSpPr txBox="1"/>
          <p:nvPr>
            <p:ph idx="2" type="title"/>
          </p:nvPr>
        </p:nvSpPr>
        <p:spPr>
          <a:xfrm>
            <a:off x="1094455" y="2518853"/>
            <a:ext cx="1426200" cy="401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2" name="Google Shape;252;p34"/>
          <p:cNvSpPr txBox="1"/>
          <p:nvPr>
            <p:ph idx="3" type="subTitle"/>
          </p:nvPr>
        </p:nvSpPr>
        <p:spPr>
          <a:xfrm>
            <a:off x="1093305" y="2952454"/>
            <a:ext cx="1866600" cy="52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3" name="Google Shape;253;p34"/>
          <p:cNvSpPr txBox="1"/>
          <p:nvPr>
            <p:ph idx="4" type="title"/>
          </p:nvPr>
        </p:nvSpPr>
        <p:spPr>
          <a:xfrm>
            <a:off x="3762363" y="1373363"/>
            <a:ext cx="1426200" cy="401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4" name="Google Shape;254;p34"/>
          <p:cNvSpPr txBox="1"/>
          <p:nvPr>
            <p:ph idx="5" type="subTitle"/>
          </p:nvPr>
        </p:nvSpPr>
        <p:spPr>
          <a:xfrm>
            <a:off x="3759427" y="1806901"/>
            <a:ext cx="1866600" cy="52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5" name="Google Shape;255;p34"/>
          <p:cNvSpPr txBox="1"/>
          <p:nvPr>
            <p:ph idx="6" type="title"/>
          </p:nvPr>
        </p:nvSpPr>
        <p:spPr>
          <a:xfrm>
            <a:off x="3750456" y="2518853"/>
            <a:ext cx="1426200" cy="401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6" name="Google Shape;256;p34"/>
          <p:cNvSpPr txBox="1"/>
          <p:nvPr>
            <p:ph idx="7" type="subTitle"/>
          </p:nvPr>
        </p:nvSpPr>
        <p:spPr>
          <a:xfrm>
            <a:off x="3756459" y="2952454"/>
            <a:ext cx="1866600" cy="52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7" name="Google Shape;257;p34"/>
          <p:cNvSpPr txBox="1"/>
          <p:nvPr>
            <p:ph idx="8" type="title"/>
          </p:nvPr>
        </p:nvSpPr>
        <p:spPr>
          <a:xfrm>
            <a:off x="6423763" y="1373363"/>
            <a:ext cx="1426200" cy="401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8" name="Google Shape;258;p34"/>
          <p:cNvSpPr txBox="1"/>
          <p:nvPr>
            <p:ph idx="9" type="subTitle"/>
          </p:nvPr>
        </p:nvSpPr>
        <p:spPr>
          <a:xfrm>
            <a:off x="6419041" y="1806901"/>
            <a:ext cx="1866600" cy="52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9" name="Google Shape;259;p34"/>
          <p:cNvSpPr txBox="1"/>
          <p:nvPr>
            <p:ph idx="13" type="title"/>
          </p:nvPr>
        </p:nvSpPr>
        <p:spPr>
          <a:xfrm>
            <a:off x="6428525" y="2518853"/>
            <a:ext cx="1426200" cy="401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0" name="Google Shape;260;p34"/>
          <p:cNvSpPr txBox="1"/>
          <p:nvPr>
            <p:ph idx="14" type="subTitle"/>
          </p:nvPr>
        </p:nvSpPr>
        <p:spPr>
          <a:xfrm>
            <a:off x="6419041" y="2952454"/>
            <a:ext cx="1866600" cy="52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1" name="Google Shape;261;p34"/>
          <p:cNvSpPr txBox="1"/>
          <p:nvPr>
            <p:ph idx="15"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_1_1_1_1_1_1_1">
    <p:spTree>
      <p:nvGrpSpPr>
        <p:cNvPr id="262" name="Shape 262"/>
        <p:cNvGrpSpPr/>
        <p:nvPr/>
      </p:nvGrpSpPr>
      <p:grpSpPr>
        <a:xfrm>
          <a:off x="0" y="0"/>
          <a:ext cx="0" cy="0"/>
          <a:chOff x="0" y="0"/>
          <a:chExt cx="0" cy="0"/>
        </a:xfrm>
      </p:grpSpPr>
      <p:grpSp>
        <p:nvGrpSpPr>
          <p:cNvPr id="263" name="Google Shape;263;p35"/>
          <p:cNvGrpSpPr/>
          <p:nvPr/>
        </p:nvGrpSpPr>
        <p:grpSpPr>
          <a:xfrm>
            <a:off x="-385950" y="-217100"/>
            <a:ext cx="9915906" cy="5577702"/>
            <a:chOff x="-385950" y="-217100"/>
            <a:chExt cx="9915906" cy="5577702"/>
          </a:xfrm>
        </p:grpSpPr>
        <p:pic>
          <p:nvPicPr>
            <p:cNvPr id="264" name="Google Shape;264;p35"/>
            <p:cNvPicPr preferRelativeResize="0"/>
            <p:nvPr/>
          </p:nvPicPr>
          <p:blipFill>
            <a:blip r:embed="rId2">
              <a:alphaModFix/>
            </a:blip>
            <a:stretch>
              <a:fillRect/>
            </a:stretch>
          </p:blipFill>
          <p:spPr>
            <a:xfrm rot="10800000">
              <a:off x="0" y="0"/>
              <a:ext cx="9144000" cy="5143500"/>
            </a:xfrm>
            <a:prstGeom prst="rect">
              <a:avLst/>
            </a:prstGeom>
            <a:noFill/>
            <a:ln>
              <a:noFill/>
            </a:ln>
          </p:spPr>
        </p:pic>
        <p:pic>
          <p:nvPicPr>
            <p:cNvPr id="265" name="Google Shape;265;p35"/>
            <p:cNvPicPr preferRelativeResize="0"/>
            <p:nvPr/>
          </p:nvPicPr>
          <p:blipFill>
            <a:blip r:embed="rId3">
              <a:alphaModFix amt="55000"/>
            </a:blip>
            <a:stretch>
              <a:fillRect/>
            </a:stretch>
          </p:blipFill>
          <p:spPr>
            <a:xfrm>
              <a:off x="-385950" y="-217100"/>
              <a:ext cx="9915906" cy="5577702"/>
            </a:xfrm>
            <a:prstGeom prst="rect">
              <a:avLst/>
            </a:prstGeom>
            <a:noFill/>
            <a:ln>
              <a:noFill/>
            </a:ln>
          </p:spPr>
        </p:pic>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_1_1_1_1_1_1_1_1">
    <p:spTree>
      <p:nvGrpSpPr>
        <p:cNvPr id="266" name="Shape 266"/>
        <p:cNvGrpSpPr/>
        <p:nvPr/>
      </p:nvGrpSpPr>
      <p:grpSpPr>
        <a:xfrm>
          <a:off x="0" y="0"/>
          <a:ext cx="0" cy="0"/>
          <a:chOff x="0" y="0"/>
          <a:chExt cx="0" cy="0"/>
        </a:xfrm>
      </p:grpSpPr>
      <p:grpSp>
        <p:nvGrpSpPr>
          <p:cNvPr id="267" name="Google Shape;267;p36"/>
          <p:cNvGrpSpPr/>
          <p:nvPr/>
        </p:nvGrpSpPr>
        <p:grpSpPr>
          <a:xfrm>
            <a:off x="-356275" y="-200400"/>
            <a:ext cx="9856545" cy="5544304"/>
            <a:chOff x="-356275" y="-200400"/>
            <a:chExt cx="9856545" cy="5544304"/>
          </a:xfrm>
        </p:grpSpPr>
        <p:pic>
          <p:nvPicPr>
            <p:cNvPr id="268" name="Google Shape;268;p36"/>
            <p:cNvPicPr preferRelativeResize="0"/>
            <p:nvPr/>
          </p:nvPicPr>
          <p:blipFill>
            <a:blip r:embed="rId2">
              <a:alphaModFix/>
            </a:blip>
            <a:stretch>
              <a:fillRect/>
            </a:stretch>
          </p:blipFill>
          <p:spPr>
            <a:xfrm rot="10800000">
              <a:off x="0" y="0"/>
              <a:ext cx="9144000" cy="5143500"/>
            </a:xfrm>
            <a:prstGeom prst="rect">
              <a:avLst/>
            </a:prstGeom>
            <a:noFill/>
            <a:ln>
              <a:noFill/>
            </a:ln>
          </p:spPr>
        </p:pic>
        <p:pic>
          <p:nvPicPr>
            <p:cNvPr id="269" name="Google Shape;269;p36"/>
            <p:cNvPicPr preferRelativeResize="0"/>
            <p:nvPr/>
          </p:nvPicPr>
          <p:blipFill>
            <a:blip r:embed="rId3">
              <a:alphaModFix amt="55000"/>
            </a:blip>
            <a:stretch>
              <a:fillRect/>
            </a:stretch>
          </p:blipFill>
          <p:spPr>
            <a:xfrm>
              <a:off x="-356275" y="-200400"/>
              <a:ext cx="9856545" cy="5544304"/>
            </a:xfrm>
            <a:prstGeom prst="rect">
              <a:avLst/>
            </a:prstGeom>
            <a:noFill/>
            <a:ln>
              <a:noFill/>
            </a:ln>
          </p:spPr>
        </p:pic>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_1_1_1_1_1_1_1_1_1">
    <p:spTree>
      <p:nvGrpSpPr>
        <p:cNvPr id="270" name="Shape 270"/>
        <p:cNvGrpSpPr/>
        <p:nvPr/>
      </p:nvGrpSpPr>
      <p:grpSpPr>
        <a:xfrm>
          <a:off x="0" y="0"/>
          <a:ext cx="0" cy="0"/>
          <a:chOff x="0" y="0"/>
          <a:chExt cx="0" cy="0"/>
        </a:xfrm>
      </p:grpSpPr>
      <p:grpSp>
        <p:nvGrpSpPr>
          <p:cNvPr id="271" name="Google Shape;271;p37"/>
          <p:cNvGrpSpPr/>
          <p:nvPr/>
        </p:nvGrpSpPr>
        <p:grpSpPr>
          <a:xfrm>
            <a:off x="-326575" y="-183700"/>
            <a:ext cx="9797145" cy="5510896"/>
            <a:chOff x="-326575" y="-183700"/>
            <a:chExt cx="9797145" cy="5510896"/>
          </a:xfrm>
        </p:grpSpPr>
        <p:pic>
          <p:nvPicPr>
            <p:cNvPr id="272" name="Google Shape;272;p37"/>
            <p:cNvPicPr preferRelativeResize="0"/>
            <p:nvPr/>
          </p:nvPicPr>
          <p:blipFill>
            <a:blip r:embed="rId2">
              <a:alphaModFix/>
            </a:blip>
            <a:stretch>
              <a:fillRect/>
            </a:stretch>
          </p:blipFill>
          <p:spPr>
            <a:xfrm rot="10800000">
              <a:off x="0" y="0"/>
              <a:ext cx="9144000" cy="5143500"/>
            </a:xfrm>
            <a:prstGeom prst="rect">
              <a:avLst/>
            </a:prstGeom>
            <a:noFill/>
            <a:ln>
              <a:noFill/>
            </a:ln>
          </p:spPr>
        </p:pic>
        <p:pic>
          <p:nvPicPr>
            <p:cNvPr id="273" name="Google Shape;273;p37"/>
            <p:cNvPicPr preferRelativeResize="0"/>
            <p:nvPr/>
          </p:nvPicPr>
          <p:blipFill>
            <a:blip r:embed="rId3">
              <a:alphaModFix amt="52000"/>
            </a:blip>
            <a:stretch>
              <a:fillRect/>
            </a:stretch>
          </p:blipFill>
          <p:spPr>
            <a:xfrm>
              <a:off x="-326575" y="-183700"/>
              <a:ext cx="9797145" cy="5510896"/>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pic>
        <p:nvPicPr>
          <p:cNvPr id="31" name="Google Shape;31;p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32" name="Google Shape;32;p5"/>
          <p:cNvPicPr preferRelativeResize="0"/>
          <p:nvPr/>
        </p:nvPicPr>
        <p:blipFill rotWithShape="1">
          <a:blip r:embed="rId3">
            <a:alphaModFix amt="60000"/>
          </a:blip>
          <a:srcRect b="10556" l="0" r="0" t="10548"/>
          <a:stretch/>
        </p:blipFill>
        <p:spPr>
          <a:xfrm>
            <a:off x="-281099" y="-167000"/>
            <a:ext cx="9706228" cy="5459747"/>
          </a:xfrm>
          <a:prstGeom prst="rect">
            <a:avLst/>
          </a:prstGeom>
          <a:noFill/>
          <a:ln>
            <a:noFill/>
          </a:ln>
        </p:spPr>
      </p:pic>
      <p:sp>
        <p:nvSpPr>
          <p:cNvPr id="33" name="Google Shape;33;p5"/>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txBox="1"/>
          <p:nvPr>
            <p:ph idx="1" type="subTitle"/>
          </p:nvPr>
        </p:nvSpPr>
        <p:spPr>
          <a:xfrm>
            <a:off x="1193948" y="1890025"/>
            <a:ext cx="3100800" cy="99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 name="Google Shape;35;p5"/>
          <p:cNvSpPr txBox="1"/>
          <p:nvPr>
            <p:ph idx="2" type="subTitle"/>
          </p:nvPr>
        </p:nvSpPr>
        <p:spPr>
          <a:xfrm>
            <a:off x="4807295" y="1890025"/>
            <a:ext cx="3100800" cy="99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400">
                <a:latin typeface="Barlow"/>
                <a:ea typeface="Barlow"/>
                <a:cs typeface="Barlow"/>
                <a:sym typeface="Barlow"/>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36" name="Google Shape;36;p5"/>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
        <p:nvSpPr>
          <p:cNvPr id="37" name="Google Shape;37;p5"/>
          <p:cNvSpPr txBox="1"/>
          <p:nvPr>
            <p:ph type="title"/>
          </p:nvPr>
        </p:nvSpPr>
        <p:spPr>
          <a:xfrm>
            <a:off x="1187955" y="1571859"/>
            <a:ext cx="1658700" cy="308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8" name="Google Shape;38;p5"/>
          <p:cNvSpPr txBox="1"/>
          <p:nvPr>
            <p:ph idx="3" type="title"/>
          </p:nvPr>
        </p:nvSpPr>
        <p:spPr>
          <a:xfrm>
            <a:off x="4801302" y="1571859"/>
            <a:ext cx="1658700" cy="308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2000">
                <a:latin typeface="Barlow Condensed Medium"/>
                <a:ea typeface="Barlow Condensed Medium"/>
                <a:cs typeface="Barlow Condensed Medium"/>
                <a:sym typeface="Barlow Condensed Medium"/>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5"/>
          <p:cNvSpPr txBox="1"/>
          <p:nvPr>
            <p:ph idx="4"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2" name="Google Shape;42;p6"/>
          <p:cNvPicPr preferRelativeResize="0"/>
          <p:nvPr/>
        </p:nvPicPr>
        <p:blipFill rotWithShape="1">
          <a:blip r:embed="rId3">
            <a:alphaModFix amt="58000"/>
          </a:blip>
          <a:srcRect b="10870" l="0" r="0" t="10870"/>
          <a:stretch/>
        </p:blipFill>
        <p:spPr>
          <a:xfrm>
            <a:off x="-281099" y="-167000"/>
            <a:ext cx="9706231" cy="5459747"/>
          </a:xfrm>
          <a:prstGeom prst="rect">
            <a:avLst/>
          </a:prstGeom>
          <a:noFill/>
          <a:ln>
            <a:noFill/>
          </a:ln>
        </p:spPr>
      </p:pic>
      <p:sp>
        <p:nvSpPr>
          <p:cNvPr id="43" name="Google Shape;43;p6"/>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6"/>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
        <p:nvSpPr>
          <p:cNvPr id="45" name="Google Shape;45;p6"/>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pic>
        <p:nvPicPr>
          <p:cNvPr id="47" name="Google Shape;47;p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8" name="Google Shape;48;p7"/>
          <p:cNvPicPr preferRelativeResize="0"/>
          <p:nvPr/>
        </p:nvPicPr>
        <p:blipFill rotWithShape="1">
          <a:blip r:embed="rId3">
            <a:alphaModFix amt="60000"/>
          </a:blip>
          <a:srcRect b="10535" l="0" r="0" t="10543"/>
          <a:stretch/>
        </p:blipFill>
        <p:spPr>
          <a:xfrm>
            <a:off x="-408200" y="-147800"/>
            <a:ext cx="9803429" cy="5421347"/>
          </a:xfrm>
          <a:prstGeom prst="rect">
            <a:avLst/>
          </a:prstGeom>
          <a:noFill/>
          <a:ln>
            <a:noFill/>
          </a:ln>
        </p:spPr>
      </p:pic>
      <p:sp>
        <p:nvSpPr>
          <p:cNvPr id="49" name="Google Shape;49;p7"/>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txBox="1"/>
          <p:nvPr>
            <p:ph idx="1" type="body"/>
          </p:nvPr>
        </p:nvSpPr>
        <p:spPr>
          <a:xfrm>
            <a:off x="957900" y="1660548"/>
            <a:ext cx="4172100" cy="20709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cxnSp>
        <p:nvCxnSpPr>
          <p:cNvPr id="51" name="Google Shape;51;p7"/>
          <p:cNvCxnSpPr/>
          <p:nvPr/>
        </p:nvCxnSpPr>
        <p:spPr>
          <a:xfrm>
            <a:off x="4426663" y="606925"/>
            <a:ext cx="290700" cy="0"/>
          </a:xfrm>
          <a:prstGeom prst="straightConnector1">
            <a:avLst/>
          </a:prstGeom>
          <a:noFill/>
          <a:ln cap="flat" cmpd="sng" w="19050">
            <a:solidFill>
              <a:schemeClr val="accent2"/>
            </a:solidFill>
            <a:prstDash val="solid"/>
            <a:round/>
            <a:headEnd len="med" w="med" type="none"/>
            <a:tailEnd len="med" w="med" type="none"/>
          </a:ln>
        </p:spPr>
      </p:cxnSp>
      <p:sp>
        <p:nvSpPr>
          <p:cNvPr id="52" name="Google Shape;52;p7"/>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pic>
        <p:nvPicPr>
          <p:cNvPr id="54" name="Google Shape;54;p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55" name="Google Shape;55;p8"/>
          <p:cNvPicPr preferRelativeResize="0"/>
          <p:nvPr/>
        </p:nvPicPr>
        <p:blipFill rotWithShape="1">
          <a:blip r:embed="rId3">
            <a:alphaModFix amt="56000"/>
          </a:blip>
          <a:srcRect b="11531" l="0" r="0" t="11539"/>
          <a:stretch/>
        </p:blipFill>
        <p:spPr>
          <a:xfrm>
            <a:off x="-408200" y="-147800"/>
            <a:ext cx="9803430" cy="5421345"/>
          </a:xfrm>
          <a:prstGeom prst="rect">
            <a:avLst/>
          </a:prstGeom>
          <a:noFill/>
          <a:ln>
            <a:noFill/>
          </a:ln>
        </p:spPr>
      </p:pic>
      <p:sp>
        <p:nvSpPr>
          <p:cNvPr id="56" name="Google Shape;56;p8"/>
          <p:cNvSpPr/>
          <p:nvPr/>
        </p:nvSpPr>
        <p:spPr>
          <a:xfrm>
            <a:off x="543050" y="361950"/>
            <a:ext cx="8057700" cy="441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txBox="1"/>
          <p:nvPr>
            <p:ph type="title"/>
          </p:nvPr>
        </p:nvSpPr>
        <p:spPr>
          <a:xfrm>
            <a:off x="2257050" y="1103700"/>
            <a:ext cx="4629900" cy="293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 name="Shape 58"/>
        <p:cNvGrpSpPr/>
        <p:nvPr/>
      </p:nvGrpSpPr>
      <p:grpSpPr>
        <a:xfrm>
          <a:off x="0" y="0"/>
          <a:ext cx="0" cy="0"/>
          <a:chOff x="0" y="0"/>
          <a:chExt cx="0" cy="0"/>
        </a:xfrm>
      </p:grpSpPr>
      <p:sp>
        <p:nvSpPr>
          <p:cNvPr id="59" name="Google Shape;59;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0" name="Google Shape;60;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1" name="Google Shape;61;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 name="Shape 62"/>
        <p:cNvGrpSpPr/>
        <p:nvPr/>
      </p:nvGrpSpPr>
      <p:grpSpPr>
        <a:xfrm>
          <a:off x="0" y="0"/>
          <a:ext cx="0" cy="0"/>
          <a:chOff x="0" y="0"/>
          <a:chExt cx="0" cy="0"/>
        </a:xfrm>
      </p:grpSpPr>
      <p:sp>
        <p:nvSpPr>
          <p:cNvPr id="63" name="Google Shape;63;p10"/>
          <p:cNvSpPr txBox="1"/>
          <p:nvPr>
            <p:ph type="title"/>
          </p:nvPr>
        </p:nvSpPr>
        <p:spPr>
          <a:xfrm>
            <a:off x="2482800" y="1105650"/>
            <a:ext cx="4178400" cy="1462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4000">
                <a:latin typeface="Barlow Condensed"/>
                <a:ea typeface="Barlow Condensed"/>
                <a:cs typeface="Barlow Condensed"/>
                <a:sym typeface="Barlow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2.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hlink"/>
              </a:buClr>
              <a:buSzPts val="3000"/>
              <a:buFont typeface="Barlow Condensed"/>
              <a:buNone/>
              <a:defRPr sz="3000">
                <a:solidFill>
                  <a:schemeClr val="hlink"/>
                </a:solidFill>
                <a:latin typeface="Barlow Condensed"/>
                <a:ea typeface="Barlow Condensed"/>
                <a:cs typeface="Barlow Condensed"/>
                <a:sym typeface="Barlow Condensed"/>
              </a:defRPr>
            </a:lvl1pPr>
            <a:lvl2pPr lvl="1">
              <a:spcBef>
                <a:spcPts val="0"/>
              </a:spcBef>
              <a:spcAft>
                <a:spcPts val="0"/>
              </a:spcAft>
              <a:buClr>
                <a:schemeClr val="hlink"/>
              </a:buClr>
              <a:buSzPts val="3000"/>
              <a:buFont typeface="Barlow Condensed"/>
              <a:buNone/>
              <a:defRPr sz="3000">
                <a:solidFill>
                  <a:schemeClr val="hlink"/>
                </a:solidFill>
                <a:latin typeface="Barlow Condensed"/>
                <a:ea typeface="Barlow Condensed"/>
                <a:cs typeface="Barlow Condensed"/>
                <a:sym typeface="Barlow Condensed"/>
              </a:defRPr>
            </a:lvl2pPr>
            <a:lvl3pPr lvl="2">
              <a:spcBef>
                <a:spcPts val="0"/>
              </a:spcBef>
              <a:spcAft>
                <a:spcPts val="0"/>
              </a:spcAft>
              <a:buClr>
                <a:schemeClr val="hlink"/>
              </a:buClr>
              <a:buSzPts val="3000"/>
              <a:buFont typeface="Barlow Condensed"/>
              <a:buNone/>
              <a:defRPr sz="3000">
                <a:solidFill>
                  <a:schemeClr val="hlink"/>
                </a:solidFill>
                <a:latin typeface="Barlow Condensed"/>
                <a:ea typeface="Barlow Condensed"/>
                <a:cs typeface="Barlow Condensed"/>
                <a:sym typeface="Barlow Condensed"/>
              </a:defRPr>
            </a:lvl3pPr>
            <a:lvl4pPr lvl="3">
              <a:spcBef>
                <a:spcPts val="0"/>
              </a:spcBef>
              <a:spcAft>
                <a:spcPts val="0"/>
              </a:spcAft>
              <a:buClr>
                <a:schemeClr val="hlink"/>
              </a:buClr>
              <a:buSzPts val="3000"/>
              <a:buFont typeface="Barlow Condensed"/>
              <a:buNone/>
              <a:defRPr sz="3000">
                <a:solidFill>
                  <a:schemeClr val="hlink"/>
                </a:solidFill>
                <a:latin typeface="Barlow Condensed"/>
                <a:ea typeface="Barlow Condensed"/>
                <a:cs typeface="Barlow Condensed"/>
                <a:sym typeface="Barlow Condensed"/>
              </a:defRPr>
            </a:lvl4pPr>
            <a:lvl5pPr lvl="4">
              <a:spcBef>
                <a:spcPts val="0"/>
              </a:spcBef>
              <a:spcAft>
                <a:spcPts val="0"/>
              </a:spcAft>
              <a:buClr>
                <a:schemeClr val="hlink"/>
              </a:buClr>
              <a:buSzPts val="3000"/>
              <a:buFont typeface="Barlow Condensed"/>
              <a:buNone/>
              <a:defRPr sz="3000">
                <a:solidFill>
                  <a:schemeClr val="hlink"/>
                </a:solidFill>
                <a:latin typeface="Barlow Condensed"/>
                <a:ea typeface="Barlow Condensed"/>
                <a:cs typeface="Barlow Condensed"/>
                <a:sym typeface="Barlow Condensed"/>
              </a:defRPr>
            </a:lvl5pPr>
            <a:lvl6pPr lvl="5">
              <a:spcBef>
                <a:spcPts val="0"/>
              </a:spcBef>
              <a:spcAft>
                <a:spcPts val="0"/>
              </a:spcAft>
              <a:buClr>
                <a:schemeClr val="hlink"/>
              </a:buClr>
              <a:buSzPts val="3000"/>
              <a:buFont typeface="Barlow Condensed"/>
              <a:buNone/>
              <a:defRPr sz="3000">
                <a:solidFill>
                  <a:schemeClr val="hlink"/>
                </a:solidFill>
                <a:latin typeface="Barlow Condensed"/>
                <a:ea typeface="Barlow Condensed"/>
                <a:cs typeface="Barlow Condensed"/>
                <a:sym typeface="Barlow Condensed"/>
              </a:defRPr>
            </a:lvl6pPr>
            <a:lvl7pPr lvl="6">
              <a:spcBef>
                <a:spcPts val="0"/>
              </a:spcBef>
              <a:spcAft>
                <a:spcPts val="0"/>
              </a:spcAft>
              <a:buClr>
                <a:schemeClr val="hlink"/>
              </a:buClr>
              <a:buSzPts val="3000"/>
              <a:buFont typeface="Barlow Condensed"/>
              <a:buNone/>
              <a:defRPr sz="3000">
                <a:solidFill>
                  <a:schemeClr val="hlink"/>
                </a:solidFill>
                <a:latin typeface="Barlow Condensed"/>
                <a:ea typeface="Barlow Condensed"/>
                <a:cs typeface="Barlow Condensed"/>
                <a:sym typeface="Barlow Condensed"/>
              </a:defRPr>
            </a:lvl7pPr>
            <a:lvl8pPr lvl="7">
              <a:spcBef>
                <a:spcPts val="0"/>
              </a:spcBef>
              <a:spcAft>
                <a:spcPts val="0"/>
              </a:spcAft>
              <a:buClr>
                <a:schemeClr val="hlink"/>
              </a:buClr>
              <a:buSzPts val="3000"/>
              <a:buFont typeface="Barlow Condensed"/>
              <a:buNone/>
              <a:defRPr sz="3000">
                <a:solidFill>
                  <a:schemeClr val="hlink"/>
                </a:solidFill>
                <a:latin typeface="Barlow Condensed"/>
                <a:ea typeface="Barlow Condensed"/>
                <a:cs typeface="Barlow Condensed"/>
                <a:sym typeface="Barlow Condensed"/>
              </a:defRPr>
            </a:lvl8pPr>
            <a:lvl9pPr lvl="8">
              <a:spcBef>
                <a:spcPts val="0"/>
              </a:spcBef>
              <a:spcAft>
                <a:spcPts val="0"/>
              </a:spcAft>
              <a:buClr>
                <a:schemeClr val="hlink"/>
              </a:buClr>
              <a:buSzPts val="3000"/>
              <a:buFont typeface="Barlow Condensed"/>
              <a:buNone/>
              <a:defRPr sz="3000">
                <a:solidFill>
                  <a:schemeClr val="hlink"/>
                </a:solidFill>
                <a:latin typeface="Barlow Condensed"/>
                <a:ea typeface="Barlow Condensed"/>
                <a:cs typeface="Barlow Condensed"/>
                <a:sym typeface="Barlow Condensed"/>
              </a:defRPr>
            </a:lvl9pPr>
          </a:lstStyle>
          <a:p/>
        </p:txBody>
      </p:sp>
      <p:sp>
        <p:nvSpPr>
          <p:cNvPr id="7" name="Google Shape;7;p1"/>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hlink"/>
              </a:buClr>
              <a:buSzPts val="1800"/>
              <a:buFont typeface="Barlow"/>
              <a:buChar char="●"/>
              <a:defRPr sz="1800">
                <a:solidFill>
                  <a:schemeClr val="hlink"/>
                </a:solidFill>
                <a:latin typeface="Barlow"/>
                <a:ea typeface="Barlow"/>
                <a:cs typeface="Barlow"/>
                <a:sym typeface="Barlow"/>
              </a:defRPr>
            </a:lvl1pPr>
            <a:lvl2pPr indent="-317500" lvl="1" marL="914400">
              <a:lnSpc>
                <a:spcPct val="115000"/>
              </a:lnSpc>
              <a:spcBef>
                <a:spcPts val="1600"/>
              </a:spcBef>
              <a:spcAft>
                <a:spcPts val="0"/>
              </a:spcAft>
              <a:buClr>
                <a:schemeClr val="hlink"/>
              </a:buClr>
              <a:buSzPts val="1400"/>
              <a:buFont typeface="Barlow"/>
              <a:buChar char="○"/>
              <a:defRPr>
                <a:solidFill>
                  <a:schemeClr val="hlink"/>
                </a:solidFill>
                <a:latin typeface="Barlow"/>
                <a:ea typeface="Barlow"/>
                <a:cs typeface="Barlow"/>
                <a:sym typeface="Barlow"/>
              </a:defRPr>
            </a:lvl2pPr>
            <a:lvl3pPr indent="-317500" lvl="2" marL="1371600">
              <a:lnSpc>
                <a:spcPct val="115000"/>
              </a:lnSpc>
              <a:spcBef>
                <a:spcPts val="1600"/>
              </a:spcBef>
              <a:spcAft>
                <a:spcPts val="0"/>
              </a:spcAft>
              <a:buClr>
                <a:schemeClr val="hlink"/>
              </a:buClr>
              <a:buSzPts val="1400"/>
              <a:buFont typeface="Barlow"/>
              <a:buChar char="■"/>
              <a:defRPr>
                <a:solidFill>
                  <a:schemeClr val="hlink"/>
                </a:solidFill>
                <a:latin typeface="Barlow"/>
                <a:ea typeface="Barlow"/>
                <a:cs typeface="Barlow"/>
                <a:sym typeface="Barlow"/>
              </a:defRPr>
            </a:lvl3pPr>
            <a:lvl4pPr indent="-317500" lvl="3" marL="1828800">
              <a:lnSpc>
                <a:spcPct val="115000"/>
              </a:lnSpc>
              <a:spcBef>
                <a:spcPts val="1600"/>
              </a:spcBef>
              <a:spcAft>
                <a:spcPts val="0"/>
              </a:spcAft>
              <a:buClr>
                <a:schemeClr val="hlink"/>
              </a:buClr>
              <a:buSzPts val="1400"/>
              <a:buFont typeface="Barlow"/>
              <a:buChar char="●"/>
              <a:defRPr>
                <a:solidFill>
                  <a:schemeClr val="hlink"/>
                </a:solidFill>
                <a:latin typeface="Barlow"/>
                <a:ea typeface="Barlow"/>
                <a:cs typeface="Barlow"/>
                <a:sym typeface="Barlow"/>
              </a:defRPr>
            </a:lvl4pPr>
            <a:lvl5pPr indent="-317500" lvl="4" marL="2286000">
              <a:lnSpc>
                <a:spcPct val="115000"/>
              </a:lnSpc>
              <a:spcBef>
                <a:spcPts val="1600"/>
              </a:spcBef>
              <a:spcAft>
                <a:spcPts val="0"/>
              </a:spcAft>
              <a:buClr>
                <a:schemeClr val="hlink"/>
              </a:buClr>
              <a:buSzPts val="1400"/>
              <a:buFont typeface="Barlow"/>
              <a:buChar char="○"/>
              <a:defRPr>
                <a:solidFill>
                  <a:schemeClr val="hlink"/>
                </a:solidFill>
                <a:latin typeface="Barlow"/>
                <a:ea typeface="Barlow"/>
                <a:cs typeface="Barlow"/>
                <a:sym typeface="Barlow"/>
              </a:defRPr>
            </a:lvl5pPr>
            <a:lvl6pPr indent="-317500" lvl="5" marL="2743200">
              <a:lnSpc>
                <a:spcPct val="115000"/>
              </a:lnSpc>
              <a:spcBef>
                <a:spcPts val="1600"/>
              </a:spcBef>
              <a:spcAft>
                <a:spcPts val="0"/>
              </a:spcAft>
              <a:buClr>
                <a:schemeClr val="hlink"/>
              </a:buClr>
              <a:buSzPts val="1400"/>
              <a:buFont typeface="Barlow"/>
              <a:buChar char="■"/>
              <a:defRPr>
                <a:solidFill>
                  <a:schemeClr val="hlink"/>
                </a:solidFill>
                <a:latin typeface="Barlow"/>
                <a:ea typeface="Barlow"/>
                <a:cs typeface="Barlow"/>
                <a:sym typeface="Barlow"/>
              </a:defRPr>
            </a:lvl6pPr>
            <a:lvl7pPr indent="-317500" lvl="6" marL="3200400">
              <a:lnSpc>
                <a:spcPct val="115000"/>
              </a:lnSpc>
              <a:spcBef>
                <a:spcPts val="1600"/>
              </a:spcBef>
              <a:spcAft>
                <a:spcPts val="0"/>
              </a:spcAft>
              <a:buClr>
                <a:schemeClr val="hlink"/>
              </a:buClr>
              <a:buSzPts val="1400"/>
              <a:buFont typeface="Barlow"/>
              <a:buChar char="●"/>
              <a:defRPr>
                <a:solidFill>
                  <a:schemeClr val="hlink"/>
                </a:solidFill>
                <a:latin typeface="Barlow"/>
                <a:ea typeface="Barlow"/>
                <a:cs typeface="Barlow"/>
                <a:sym typeface="Barlow"/>
              </a:defRPr>
            </a:lvl7pPr>
            <a:lvl8pPr indent="-317500" lvl="7" marL="3657600">
              <a:lnSpc>
                <a:spcPct val="115000"/>
              </a:lnSpc>
              <a:spcBef>
                <a:spcPts val="1600"/>
              </a:spcBef>
              <a:spcAft>
                <a:spcPts val="0"/>
              </a:spcAft>
              <a:buClr>
                <a:schemeClr val="hlink"/>
              </a:buClr>
              <a:buSzPts val="1400"/>
              <a:buFont typeface="Barlow"/>
              <a:buChar char="○"/>
              <a:defRPr>
                <a:solidFill>
                  <a:schemeClr val="hlink"/>
                </a:solidFill>
                <a:latin typeface="Barlow"/>
                <a:ea typeface="Barlow"/>
                <a:cs typeface="Barlow"/>
                <a:sym typeface="Barlow"/>
              </a:defRPr>
            </a:lvl8pPr>
            <a:lvl9pPr indent="-317500" lvl="8" marL="4114800">
              <a:lnSpc>
                <a:spcPct val="115000"/>
              </a:lnSpc>
              <a:spcBef>
                <a:spcPts val="1600"/>
              </a:spcBef>
              <a:spcAft>
                <a:spcPts val="1600"/>
              </a:spcAft>
              <a:buClr>
                <a:schemeClr val="hlink"/>
              </a:buClr>
              <a:buSzPts val="1400"/>
              <a:buFont typeface="Barlow"/>
              <a:buChar char="■"/>
              <a:defRPr>
                <a:solidFill>
                  <a:schemeClr val="hlink"/>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jpg"/><Relationship Id="rId4" Type="http://schemas.openxmlformats.org/officeDocument/2006/relationships/hyperlink" Target="http://ec2-3-138-139-116.us-east-2.compute.amazonaws.com:1426/stevens/swagger-ui.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5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4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5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type="ctrTitle"/>
          </p:nvPr>
        </p:nvSpPr>
        <p:spPr>
          <a:xfrm>
            <a:off x="2218775" y="1817663"/>
            <a:ext cx="4706400" cy="150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latin typeface="Barlow Condensed"/>
                <a:ea typeface="Barlow Condensed"/>
                <a:cs typeface="Barlow Condensed"/>
                <a:sym typeface="Barlow Condensed"/>
              </a:rPr>
              <a:t>Stevens Milee</a:t>
            </a:r>
            <a:endParaRPr>
              <a:solidFill>
                <a:srgbClr val="CC0000"/>
              </a:solidFill>
              <a:latin typeface="Barlow Condensed"/>
              <a:ea typeface="Barlow Condensed"/>
              <a:cs typeface="Barlow Condensed"/>
              <a:sym typeface="Barlow Condensed"/>
            </a:endParaRPr>
          </a:p>
        </p:txBody>
      </p:sp>
      <p:sp>
        <p:nvSpPr>
          <p:cNvPr id="279" name="Google Shape;279;p38"/>
          <p:cNvSpPr txBox="1"/>
          <p:nvPr>
            <p:ph idx="1" type="subTitle"/>
          </p:nvPr>
        </p:nvSpPr>
        <p:spPr>
          <a:xfrm>
            <a:off x="1938025" y="3326075"/>
            <a:ext cx="5388900" cy="64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 </a:t>
            </a:r>
            <a:r>
              <a:rPr lang="en" sz="1500"/>
              <a:t>Shivani Taneja, </a:t>
            </a:r>
            <a:r>
              <a:rPr lang="en" sz="1500"/>
              <a:t>Rucha Bhatawadekar, </a:t>
            </a:r>
            <a:r>
              <a:rPr lang="en" sz="1500"/>
              <a:t>Jaitul Bharodiya</a:t>
            </a:r>
            <a:endParaRPr sz="1500"/>
          </a:p>
        </p:txBody>
      </p:sp>
      <p:cxnSp>
        <p:nvCxnSpPr>
          <p:cNvPr id="280" name="Google Shape;280;p38"/>
          <p:cNvCxnSpPr/>
          <p:nvPr/>
        </p:nvCxnSpPr>
        <p:spPr>
          <a:xfrm>
            <a:off x="1659775" y="1431016"/>
            <a:ext cx="5824500" cy="0"/>
          </a:xfrm>
          <a:prstGeom prst="straightConnector1">
            <a:avLst/>
          </a:prstGeom>
          <a:noFill/>
          <a:ln cap="flat" cmpd="sng" w="19050">
            <a:solidFill>
              <a:schemeClr val="accent2"/>
            </a:solidFill>
            <a:prstDash val="solid"/>
            <a:round/>
            <a:headEnd len="med" w="med" type="none"/>
            <a:tailEnd len="med" w="med" type="none"/>
          </a:ln>
        </p:spPr>
      </p:cxnSp>
      <p:cxnSp>
        <p:nvCxnSpPr>
          <p:cNvPr id="281" name="Google Shape;281;p38"/>
          <p:cNvCxnSpPr/>
          <p:nvPr/>
        </p:nvCxnSpPr>
        <p:spPr>
          <a:xfrm>
            <a:off x="1659775" y="4220741"/>
            <a:ext cx="5824500" cy="0"/>
          </a:xfrm>
          <a:prstGeom prst="straightConnector1">
            <a:avLst/>
          </a:prstGeom>
          <a:noFill/>
          <a:ln cap="flat" cmpd="sng" w="19050">
            <a:solidFill>
              <a:schemeClr val="accent2"/>
            </a:solidFill>
            <a:prstDash val="solid"/>
            <a:round/>
            <a:headEnd len="med" w="med" type="none"/>
            <a:tailEnd len="med" w="med" type="none"/>
          </a:ln>
        </p:spPr>
      </p:cxnSp>
      <p:pic>
        <p:nvPicPr>
          <p:cNvPr id="282" name="Google Shape;282;p38"/>
          <p:cNvPicPr preferRelativeResize="0"/>
          <p:nvPr/>
        </p:nvPicPr>
        <p:blipFill rotWithShape="1">
          <a:blip r:embed="rId3">
            <a:alphaModFix/>
          </a:blip>
          <a:srcRect b="0" l="10067" r="6661" t="0"/>
          <a:stretch/>
        </p:blipFill>
        <p:spPr>
          <a:xfrm>
            <a:off x="3488975" y="486600"/>
            <a:ext cx="2207749" cy="7954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Backend Metric</a:t>
            </a:r>
            <a:endParaRPr/>
          </a:p>
        </p:txBody>
      </p:sp>
      <p:pic>
        <p:nvPicPr>
          <p:cNvPr id="369" name="Google Shape;369;p47"/>
          <p:cNvPicPr preferRelativeResize="0"/>
          <p:nvPr/>
        </p:nvPicPr>
        <p:blipFill>
          <a:blip r:embed="rId3">
            <a:alphaModFix/>
          </a:blip>
          <a:stretch>
            <a:fillRect/>
          </a:stretch>
        </p:blipFill>
        <p:spPr>
          <a:xfrm>
            <a:off x="1350575" y="1330350"/>
            <a:ext cx="6804925" cy="3175625"/>
          </a:xfrm>
          <a:prstGeom prst="rect">
            <a:avLst/>
          </a:prstGeom>
          <a:noFill/>
          <a:ln cap="flat" cmpd="sng" w="28575">
            <a:solidFill>
              <a:schemeClr val="accent2"/>
            </a:solidFill>
            <a:prstDash val="dash"/>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8"/>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Kiviat Metric Graph</a:t>
            </a:r>
            <a:endParaRPr/>
          </a:p>
        </p:txBody>
      </p:sp>
      <p:pic>
        <p:nvPicPr>
          <p:cNvPr id="375" name="Google Shape;375;p48"/>
          <p:cNvPicPr preferRelativeResize="0"/>
          <p:nvPr/>
        </p:nvPicPr>
        <p:blipFill>
          <a:blip r:embed="rId3">
            <a:alphaModFix/>
          </a:blip>
          <a:stretch>
            <a:fillRect/>
          </a:stretch>
        </p:blipFill>
        <p:spPr>
          <a:xfrm>
            <a:off x="1505050" y="1313450"/>
            <a:ext cx="6306549" cy="3120225"/>
          </a:xfrm>
          <a:prstGeom prst="rect">
            <a:avLst/>
          </a:prstGeom>
          <a:noFill/>
          <a:ln cap="flat" cmpd="sng" w="19050">
            <a:solidFill>
              <a:schemeClr val="accent2"/>
            </a:solidFill>
            <a:prstDash val="dash"/>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9"/>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LOC Graphical View</a:t>
            </a:r>
            <a:endParaRPr/>
          </a:p>
        </p:txBody>
      </p:sp>
      <p:pic>
        <p:nvPicPr>
          <p:cNvPr id="381" name="Google Shape;381;p49"/>
          <p:cNvPicPr preferRelativeResize="0"/>
          <p:nvPr/>
        </p:nvPicPr>
        <p:blipFill>
          <a:blip r:embed="rId3">
            <a:alphaModFix/>
          </a:blip>
          <a:stretch>
            <a:fillRect/>
          </a:stretch>
        </p:blipFill>
        <p:spPr>
          <a:xfrm>
            <a:off x="1229250" y="1305000"/>
            <a:ext cx="6769951" cy="3246926"/>
          </a:xfrm>
          <a:prstGeom prst="rect">
            <a:avLst/>
          </a:prstGeom>
          <a:noFill/>
          <a:ln cap="flat" cmpd="sng" w="28575">
            <a:solidFill>
              <a:schemeClr val="accent2"/>
            </a:solidFill>
            <a:prstDash val="dashDot"/>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0"/>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Avg. Lines/Mod</a:t>
            </a:r>
            <a:endParaRPr/>
          </a:p>
        </p:txBody>
      </p:sp>
      <p:pic>
        <p:nvPicPr>
          <p:cNvPr id="387" name="Google Shape;387;p50"/>
          <p:cNvPicPr preferRelativeResize="0"/>
          <p:nvPr/>
        </p:nvPicPr>
        <p:blipFill>
          <a:blip r:embed="rId3">
            <a:alphaModFix/>
          </a:blip>
          <a:stretch>
            <a:fillRect/>
          </a:stretch>
        </p:blipFill>
        <p:spPr>
          <a:xfrm>
            <a:off x="1291450" y="1313450"/>
            <a:ext cx="6822975" cy="3175626"/>
          </a:xfrm>
          <a:prstGeom prst="rect">
            <a:avLst/>
          </a:prstGeom>
          <a:noFill/>
          <a:ln cap="flat" cmpd="sng" w="28575">
            <a:solidFill>
              <a:schemeClr val="accent2"/>
            </a:solidFill>
            <a:prstDash val="dash"/>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1"/>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Method/Class</a:t>
            </a:r>
            <a:endParaRPr/>
          </a:p>
        </p:txBody>
      </p:sp>
      <p:pic>
        <p:nvPicPr>
          <p:cNvPr id="393" name="Google Shape;393;p51"/>
          <p:cNvPicPr preferRelativeResize="0"/>
          <p:nvPr/>
        </p:nvPicPr>
        <p:blipFill>
          <a:blip r:embed="rId3">
            <a:alphaModFix/>
          </a:blip>
          <a:stretch>
            <a:fillRect/>
          </a:stretch>
        </p:blipFill>
        <p:spPr>
          <a:xfrm>
            <a:off x="1333700" y="1347225"/>
            <a:ext cx="6726201" cy="3080000"/>
          </a:xfrm>
          <a:prstGeom prst="rect">
            <a:avLst/>
          </a:prstGeom>
          <a:noFill/>
          <a:ln cap="flat" cmpd="sng" w="28575">
            <a:solidFill>
              <a:schemeClr val="accent2"/>
            </a:solidFill>
            <a:prstDash val="dash"/>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2"/>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Max Complexity/Method</a:t>
            </a:r>
            <a:endParaRPr/>
          </a:p>
        </p:txBody>
      </p:sp>
      <p:pic>
        <p:nvPicPr>
          <p:cNvPr id="399" name="Google Shape;399;p52"/>
          <p:cNvPicPr preferRelativeResize="0"/>
          <p:nvPr/>
        </p:nvPicPr>
        <p:blipFill>
          <a:blip r:embed="rId3">
            <a:alphaModFix/>
          </a:blip>
          <a:stretch>
            <a:fillRect/>
          </a:stretch>
        </p:blipFill>
        <p:spPr>
          <a:xfrm>
            <a:off x="1347824" y="1423225"/>
            <a:ext cx="6625276" cy="3137125"/>
          </a:xfrm>
          <a:prstGeom prst="rect">
            <a:avLst/>
          </a:prstGeom>
          <a:noFill/>
          <a:ln cap="flat" cmpd="sng" w="28575">
            <a:solidFill>
              <a:schemeClr val="accent2"/>
            </a:solidFill>
            <a:prstDash val="dash"/>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3"/>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Avg. Statements/Method</a:t>
            </a:r>
            <a:endParaRPr/>
          </a:p>
        </p:txBody>
      </p:sp>
      <p:pic>
        <p:nvPicPr>
          <p:cNvPr id="405" name="Google Shape;405;p53"/>
          <p:cNvPicPr preferRelativeResize="0"/>
          <p:nvPr/>
        </p:nvPicPr>
        <p:blipFill>
          <a:blip r:embed="rId3">
            <a:alphaModFix/>
          </a:blip>
          <a:stretch>
            <a:fillRect/>
          </a:stretch>
        </p:blipFill>
        <p:spPr>
          <a:xfrm>
            <a:off x="1164075" y="1292500"/>
            <a:ext cx="6884024" cy="3160675"/>
          </a:xfrm>
          <a:prstGeom prst="rect">
            <a:avLst/>
          </a:prstGeom>
          <a:noFill/>
          <a:ln cap="flat" cmpd="sng" w="28575">
            <a:solidFill>
              <a:schemeClr val="accent2"/>
            </a:solidFill>
            <a:prstDash val="dash"/>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4"/>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Avg. Block Depth</a:t>
            </a:r>
            <a:endParaRPr/>
          </a:p>
        </p:txBody>
      </p:sp>
      <p:pic>
        <p:nvPicPr>
          <p:cNvPr id="411" name="Google Shape;411;p54"/>
          <p:cNvPicPr preferRelativeResize="0"/>
          <p:nvPr/>
        </p:nvPicPr>
        <p:blipFill>
          <a:blip r:embed="rId3">
            <a:alphaModFix/>
          </a:blip>
          <a:stretch>
            <a:fillRect/>
          </a:stretch>
        </p:blipFill>
        <p:spPr>
          <a:xfrm>
            <a:off x="1240775" y="1448550"/>
            <a:ext cx="6935701" cy="3118800"/>
          </a:xfrm>
          <a:prstGeom prst="rect">
            <a:avLst/>
          </a:prstGeom>
          <a:noFill/>
          <a:ln cap="flat" cmpd="sng" w="28575">
            <a:solidFill>
              <a:schemeClr val="accent2"/>
            </a:solidFill>
            <a:prstDash val="dash"/>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5"/>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Total LOC: Frontend </a:t>
            </a:r>
            <a:endParaRPr/>
          </a:p>
        </p:txBody>
      </p:sp>
      <p:pic>
        <p:nvPicPr>
          <p:cNvPr id="417" name="Google Shape;417;p55"/>
          <p:cNvPicPr preferRelativeResize="0"/>
          <p:nvPr/>
        </p:nvPicPr>
        <p:blipFill>
          <a:blip r:embed="rId3">
            <a:alphaModFix/>
          </a:blip>
          <a:stretch>
            <a:fillRect/>
          </a:stretch>
        </p:blipFill>
        <p:spPr>
          <a:xfrm>
            <a:off x="1375900" y="1290725"/>
            <a:ext cx="6587751" cy="3259825"/>
          </a:xfrm>
          <a:prstGeom prst="rect">
            <a:avLst/>
          </a:prstGeom>
          <a:noFill/>
          <a:ln cap="flat" cmpd="sng" w="28575">
            <a:solidFill>
              <a:schemeClr val="accent2"/>
            </a:solidFill>
            <a:prstDash val="dash"/>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6"/>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Frontend Checkpoint Metrics</a:t>
            </a:r>
            <a:endParaRPr/>
          </a:p>
        </p:txBody>
      </p:sp>
      <p:pic>
        <p:nvPicPr>
          <p:cNvPr id="423" name="Google Shape;423;p56"/>
          <p:cNvPicPr preferRelativeResize="0"/>
          <p:nvPr/>
        </p:nvPicPr>
        <p:blipFill>
          <a:blip r:embed="rId3">
            <a:alphaModFix/>
          </a:blip>
          <a:stretch>
            <a:fillRect/>
          </a:stretch>
        </p:blipFill>
        <p:spPr>
          <a:xfrm>
            <a:off x="1384303" y="1549925"/>
            <a:ext cx="6513250" cy="2824625"/>
          </a:xfrm>
          <a:prstGeom prst="rect">
            <a:avLst/>
          </a:prstGeom>
          <a:noFill/>
          <a:ln cap="flat" cmpd="sng" w="28575">
            <a:solidFill>
              <a:schemeClr val="accent2"/>
            </a:solidFill>
            <a:prstDash val="dash"/>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9"/>
          <p:cNvSpPr txBox="1"/>
          <p:nvPr>
            <p:ph type="title"/>
          </p:nvPr>
        </p:nvSpPr>
        <p:spPr>
          <a:xfrm>
            <a:off x="2444450" y="3013275"/>
            <a:ext cx="4534200" cy="6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Barlow Condensed"/>
                <a:ea typeface="Barlow Condensed"/>
                <a:cs typeface="Barlow Condensed"/>
                <a:sym typeface="Barlow Condensed"/>
              </a:rPr>
              <a:t> </a:t>
            </a:r>
            <a:endParaRPr sz="3000">
              <a:latin typeface="Barlow Condensed"/>
              <a:ea typeface="Barlow Condensed"/>
              <a:cs typeface="Barlow Condensed"/>
              <a:sym typeface="Barlow Condensed"/>
            </a:endParaRPr>
          </a:p>
          <a:p>
            <a:pPr indent="0" lvl="0" marL="0" rtl="0" algn="ctr">
              <a:spcBef>
                <a:spcPts val="0"/>
              </a:spcBef>
              <a:spcAft>
                <a:spcPts val="0"/>
              </a:spcAft>
              <a:buClr>
                <a:schemeClr val="dk1"/>
              </a:buClr>
              <a:buSzPts val="1100"/>
              <a:buFont typeface="Arial"/>
              <a:buNone/>
            </a:pPr>
            <a:r>
              <a:rPr lang="en" sz="3900">
                <a:latin typeface="Barlow Condensed"/>
                <a:ea typeface="Barlow Condensed"/>
                <a:cs typeface="Barlow Condensed"/>
                <a:sym typeface="Barlow Condensed"/>
              </a:rPr>
              <a:t>Project Description</a:t>
            </a:r>
            <a:endParaRPr sz="3900">
              <a:latin typeface="Barlow Condensed"/>
              <a:ea typeface="Barlow Condensed"/>
              <a:cs typeface="Barlow Condensed"/>
              <a:sym typeface="Barlow Condensed"/>
            </a:endParaRPr>
          </a:p>
          <a:p>
            <a:pPr indent="0" lvl="0" marL="0" rtl="0" algn="ctr">
              <a:spcBef>
                <a:spcPts val="0"/>
              </a:spcBef>
              <a:spcAft>
                <a:spcPts val="0"/>
              </a:spcAft>
              <a:buNone/>
            </a:pPr>
            <a:r>
              <a:t/>
            </a:r>
            <a:endParaRPr/>
          </a:p>
        </p:txBody>
      </p:sp>
      <p:sp>
        <p:nvSpPr>
          <p:cNvPr id="288" name="Google Shape;288;p39"/>
          <p:cNvSpPr txBox="1"/>
          <p:nvPr>
            <p:ph idx="2" type="title"/>
          </p:nvPr>
        </p:nvSpPr>
        <p:spPr>
          <a:xfrm>
            <a:off x="3850375" y="1276877"/>
            <a:ext cx="1443300" cy="13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89" name="Google Shape;289;p39"/>
          <p:cNvSpPr txBox="1"/>
          <p:nvPr>
            <p:ph idx="1" type="subTitle"/>
          </p:nvPr>
        </p:nvSpPr>
        <p:spPr>
          <a:xfrm>
            <a:off x="2948550" y="3462208"/>
            <a:ext cx="3246900" cy="40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endParaRPr/>
          </a:p>
        </p:txBody>
      </p:sp>
      <p:cxnSp>
        <p:nvCxnSpPr>
          <p:cNvPr id="290" name="Google Shape;290;p39"/>
          <p:cNvCxnSpPr/>
          <p:nvPr/>
        </p:nvCxnSpPr>
        <p:spPr>
          <a:xfrm>
            <a:off x="1659775" y="1147128"/>
            <a:ext cx="5824500" cy="0"/>
          </a:xfrm>
          <a:prstGeom prst="straightConnector1">
            <a:avLst/>
          </a:prstGeom>
          <a:noFill/>
          <a:ln cap="flat" cmpd="sng" w="19050">
            <a:solidFill>
              <a:schemeClr val="accent2"/>
            </a:solidFill>
            <a:prstDash val="solid"/>
            <a:round/>
            <a:headEnd len="med" w="med" type="none"/>
            <a:tailEnd len="med" w="med" type="none"/>
          </a:ln>
        </p:spPr>
      </p:cxnSp>
      <p:cxnSp>
        <p:nvCxnSpPr>
          <p:cNvPr id="291" name="Google Shape;291;p39"/>
          <p:cNvCxnSpPr/>
          <p:nvPr/>
        </p:nvCxnSpPr>
        <p:spPr>
          <a:xfrm>
            <a:off x="1659775" y="3996378"/>
            <a:ext cx="58245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7"/>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Graph LOC</a:t>
            </a:r>
            <a:endParaRPr/>
          </a:p>
        </p:txBody>
      </p:sp>
      <p:pic>
        <p:nvPicPr>
          <p:cNvPr id="429" name="Google Shape;429;p57"/>
          <p:cNvPicPr preferRelativeResize="0"/>
          <p:nvPr/>
        </p:nvPicPr>
        <p:blipFill rotWithShape="1">
          <a:blip r:embed="rId3">
            <a:alphaModFix/>
          </a:blip>
          <a:srcRect b="0" l="0" r="0" t="0"/>
          <a:stretch/>
        </p:blipFill>
        <p:spPr>
          <a:xfrm>
            <a:off x="1143950" y="1482175"/>
            <a:ext cx="7030826" cy="2956225"/>
          </a:xfrm>
          <a:prstGeom prst="rect">
            <a:avLst/>
          </a:prstGeom>
          <a:noFill/>
          <a:ln cap="flat" cmpd="sng" w="28575">
            <a:solidFill>
              <a:schemeClr val="accent2"/>
            </a:solidFill>
            <a:prstDash val="dash"/>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8"/>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LOC/Mod</a:t>
            </a:r>
            <a:endParaRPr/>
          </a:p>
        </p:txBody>
      </p:sp>
      <p:pic>
        <p:nvPicPr>
          <p:cNvPr id="435" name="Google Shape;435;p58"/>
          <p:cNvPicPr preferRelativeResize="0"/>
          <p:nvPr/>
        </p:nvPicPr>
        <p:blipFill>
          <a:blip r:embed="rId3">
            <a:alphaModFix/>
          </a:blip>
          <a:stretch>
            <a:fillRect/>
          </a:stretch>
        </p:blipFill>
        <p:spPr>
          <a:xfrm>
            <a:off x="1174350" y="1266075"/>
            <a:ext cx="7068001" cy="3370325"/>
          </a:xfrm>
          <a:prstGeom prst="rect">
            <a:avLst/>
          </a:prstGeom>
          <a:noFill/>
          <a:ln cap="flat" cmpd="sng" w="28575">
            <a:solidFill>
              <a:schemeClr val="accent2"/>
            </a:solidFill>
            <a:prstDash val="dash"/>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9"/>
          <p:cNvSpPr txBox="1"/>
          <p:nvPr>
            <p:ph idx="1" type="body"/>
          </p:nvPr>
        </p:nvSpPr>
        <p:spPr>
          <a:xfrm>
            <a:off x="957900" y="1660550"/>
            <a:ext cx="4497300" cy="20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https://github.com/jaitul25/Stevens-Milee-Project</a:t>
            </a:r>
            <a:endParaRPr b="1" u="sng"/>
          </a:p>
          <a:p>
            <a:pPr indent="0" lvl="0" marL="0" rtl="0" algn="l">
              <a:spcBef>
                <a:spcPts val="1600"/>
              </a:spcBef>
              <a:spcAft>
                <a:spcPts val="0"/>
              </a:spcAft>
              <a:buNone/>
            </a:pPr>
            <a:r>
              <a:rPr b="1" lang="en"/>
              <a:t>Contributors: Shivani Taneja, Jaitul Bharodiya, Rucha </a:t>
            </a:r>
            <a:endParaRPr b="1"/>
          </a:p>
          <a:p>
            <a:pPr indent="0" lvl="0" marL="0" rtl="0" algn="l">
              <a:spcBef>
                <a:spcPts val="1600"/>
              </a:spcBef>
              <a:spcAft>
                <a:spcPts val="1600"/>
              </a:spcAft>
              <a:buNone/>
            </a:pPr>
            <a:r>
              <a:rPr b="1" lang="en"/>
              <a:t>        </a:t>
            </a:r>
            <a:r>
              <a:rPr b="1" lang="en"/>
              <a:t> </a:t>
            </a:r>
            <a:endParaRPr b="1"/>
          </a:p>
        </p:txBody>
      </p:sp>
      <p:sp>
        <p:nvSpPr>
          <p:cNvPr id="441" name="Google Shape;441;p59"/>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Github Repository</a:t>
            </a:r>
            <a:endParaRPr/>
          </a:p>
        </p:txBody>
      </p:sp>
      <p:pic>
        <p:nvPicPr>
          <p:cNvPr id="442" name="Google Shape;442;p59"/>
          <p:cNvPicPr preferRelativeResize="0"/>
          <p:nvPr/>
        </p:nvPicPr>
        <p:blipFill>
          <a:blip r:embed="rId3">
            <a:alphaModFix/>
          </a:blip>
          <a:stretch>
            <a:fillRect/>
          </a:stretch>
        </p:blipFill>
        <p:spPr>
          <a:xfrm>
            <a:off x="5524025" y="1524575"/>
            <a:ext cx="2831325" cy="1765175"/>
          </a:xfrm>
          <a:prstGeom prst="rect">
            <a:avLst/>
          </a:prstGeom>
          <a:noFill/>
          <a:ln>
            <a:noFill/>
          </a:ln>
        </p:spPr>
      </p:pic>
      <p:pic>
        <p:nvPicPr>
          <p:cNvPr id="443" name="Google Shape;443;p59"/>
          <p:cNvPicPr preferRelativeResize="0"/>
          <p:nvPr/>
        </p:nvPicPr>
        <p:blipFill>
          <a:blip r:embed="rId4">
            <a:alphaModFix/>
          </a:blip>
          <a:stretch>
            <a:fillRect/>
          </a:stretch>
        </p:blipFill>
        <p:spPr>
          <a:xfrm>
            <a:off x="1128150" y="2611974"/>
            <a:ext cx="4327000" cy="1603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0"/>
          <p:cNvSpPr txBox="1"/>
          <p:nvPr>
            <p:ph type="title"/>
          </p:nvPr>
        </p:nvSpPr>
        <p:spPr>
          <a:xfrm>
            <a:off x="1974300" y="434800"/>
            <a:ext cx="5195400" cy="7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REST API Endpoints &amp; Documentation</a:t>
            </a:r>
            <a:endParaRPr/>
          </a:p>
        </p:txBody>
      </p:sp>
      <p:pic>
        <p:nvPicPr>
          <p:cNvPr id="449" name="Google Shape;449;p60"/>
          <p:cNvPicPr preferRelativeResize="0"/>
          <p:nvPr/>
        </p:nvPicPr>
        <p:blipFill>
          <a:blip r:embed="rId3">
            <a:alphaModFix/>
          </a:blip>
          <a:stretch>
            <a:fillRect/>
          </a:stretch>
        </p:blipFill>
        <p:spPr>
          <a:xfrm>
            <a:off x="2535138" y="1931675"/>
            <a:ext cx="4041976" cy="2795700"/>
          </a:xfrm>
          <a:prstGeom prst="rect">
            <a:avLst/>
          </a:prstGeom>
          <a:noFill/>
          <a:ln>
            <a:noFill/>
          </a:ln>
        </p:spPr>
      </p:pic>
      <p:sp>
        <p:nvSpPr>
          <p:cNvPr id="450" name="Google Shape;450;p60"/>
          <p:cNvSpPr txBox="1"/>
          <p:nvPr/>
        </p:nvSpPr>
        <p:spPr>
          <a:xfrm>
            <a:off x="675325" y="1026850"/>
            <a:ext cx="7946400" cy="43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Barlow"/>
                <a:ea typeface="Barlow"/>
                <a:cs typeface="Barlow"/>
                <a:sym typeface="Barlow"/>
              </a:rPr>
              <a:t>Link to REST API Endpoints Documentation:</a:t>
            </a:r>
            <a:endParaRPr b="1">
              <a:latin typeface="Barlow"/>
              <a:ea typeface="Barlow"/>
              <a:cs typeface="Barlow"/>
              <a:sym typeface="Barlow"/>
            </a:endParaRPr>
          </a:p>
          <a:p>
            <a:pPr indent="0" lvl="0" marL="0" rtl="0" algn="ctr">
              <a:spcBef>
                <a:spcPts val="0"/>
              </a:spcBef>
              <a:spcAft>
                <a:spcPts val="0"/>
              </a:spcAft>
              <a:buNone/>
            </a:pPr>
            <a:r>
              <a:t/>
            </a:r>
            <a:endParaRPr b="1">
              <a:latin typeface="Barlow"/>
              <a:ea typeface="Barlow"/>
              <a:cs typeface="Barlow"/>
              <a:sym typeface="Barlow"/>
            </a:endParaRPr>
          </a:p>
          <a:p>
            <a:pPr indent="0" lvl="0" marL="0" rtl="0" algn="l">
              <a:spcBef>
                <a:spcPts val="0"/>
              </a:spcBef>
              <a:spcAft>
                <a:spcPts val="0"/>
              </a:spcAft>
              <a:buNone/>
            </a:pPr>
            <a:r>
              <a:rPr b="1" lang="en">
                <a:latin typeface="Barlow"/>
                <a:ea typeface="Barlow"/>
                <a:cs typeface="Barlow"/>
                <a:sym typeface="Barlow"/>
              </a:rPr>
              <a:t>      </a:t>
            </a:r>
            <a:r>
              <a:rPr b="1" lang="en" u="sng">
                <a:solidFill>
                  <a:srgbClr val="0000FF"/>
                </a:solidFill>
                <a:latin typeface="Barlow"/>
                <a:ea typeface="Barlow"/>
                <a:cs typeface="Barlow"/>
                <a:sym typeface="Barlow"/>
                <a:hlinkClick r:id="rId4">
                  <a:extLst>
                    <a:ext uri="{A12FA001-AC4F-418D-AE19-62706E023703}">
                      <ahyp:hlinkClr val="tx"/>
                    </a:ext>
                  </a:extLst>
                </a:hlinkClick>
              </a:rPr>
              <a:t>http://ec2-3-138-139-116.us-east-2.compute.amazonaws.com:1426/stevens/swagger-ui.html</a:t>
            </a:r>
            <a:endParaRPr b="1">
              <a:solidFill>
                <a:srgbClr val="0000FF"/>
              </a:solidFill>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1"/>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Time for the demo!</a:t>
            </a:r>
            <a:endParaRPr sz="4800"/>
          </a:p>
        </p:txBody>
      </p:sp>
      <p:pic>
        <p:nvPicPr>
          <p:cNvPr id="456" name="Google Shape;456;p61"/>
          <p:cNvPicPr preferRelativeResize="0"/>
          <p:nvPr/>
        </p:nvPicPr>
        <p:blipFill>
          <a:blip r:embed="rId3">
            <a:alphaModFix/>
          </a:blip>
          <a:stretch>
            <a:fillRect/>
          </a:stretch>
        </p:blipFill>
        <p:spPr>
          <a:xfrm rot="120001">
            <a:off x="3303550" y="1818150"/>
            <a:ext cx="2389374" cy="23893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2"/>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Condensed SemiBold"/>
                <a:ea typeface="Barlow Condensed SemiBold"/>
                <a:cs typeface="Barlow Condensed SemiBold"/>
                <a:sym typeface="Barlow Condensed SemiBold"/>
              </a:rPr>
              <a:t>4 + 1 Architecture </a:t>
            </a:r>
            <a:endParaRPr>
              <a:latin typeface="Barlow Condensed SemiBold"/>
              <a:ea typeface="Barlow Condensed SemiBold"/>
              <a:cs typeface="Barlow Condensed SemiBold"/>
              <a:sym typeface="Barlow Condensed SemiBold"/>
            </a:endParaRPr>
          </a:p>
        </p:txBody>
      </p:sp>
      <p:pic>
        <p:nvPicPr>
          <p:cNvPr id="462" name="Google Shape;462;p62"/>
          <p:cNvPicPr preferRelativeResize="0"/>
          <p:nvPr/>
        </p:nvPicPr>
        <p:blipFill>
          <a:blip r:embed="rId3">
            <a:alphaModFix/>
          </a:blip>
          <a:stretch>
            <a:fillRect/>
          </a:stretch>
        </p:blipFill>
        <p:spPr>
          <a:xfrm>
            <a:off x="2291650" y="1532850"/>
            <a:ext cx="4683825" cy="2629525"/>
          </a:xfrm>
          <a:prstGeom prst="rect">
            <a:avLst/>
          </a:prstGeom>
          <a:noFill/>
          <a:ln cap="flat" cmpd="sng" w="28575">
            <a:solidFill>
              <a:schemeClr val="accent2"/>
            </a:solidFill>
            <a:prstDash val="lgDash"/>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3"/>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Logical View</a:t>
            </a:r>
            <a:endParaRPr/>
          </a:p>
        </p:txBody>
      </p:sp>
      <p:pic>
        <p:nvPicPr>
          <p:cNvPr id="468" name="Google Shape;468;p63"/>
          <p:cNvPicPr preferRelativeResize="0"/>
          <p:nvPr/>
        </p:nvPicPr>
        <p:blipFill rotWithShape="1">
          <a:blip r:embed="rId3">
            <a:alphaModFix/>
          </a:blip>
          <a:srcRect b="13681" l="0" r="6759" t="12365"/>
          <a:stretch/>
        </p:blipFill>
        <p:spPr>
          <a:xfrm>
            <a:off x="1184450" y="1208125"/>
            <a:ext cx="7035675" cy="3328350"/>
          </a:xfrm>
          <a:prstGeom prst="rect">
            <a:avLst/>
          </a:prstGeom>
          <a:noFill/>
          <a:ln>
            <a:noFill/>
          </a:ln>
        </p:spPr>
      </p:pic>
      <p:sp>
        <p:nvSpPr>
          <p:cNvPr id="469" name="Google Shape;469;p63"/>
          <p:cNvSpPr txBox="1"/>
          <p:nvPr/>
        </p:nvSpPr>
        <p:spPr>
          <a:xfrm>
            <a:off x="814550" y="4155075"/>
            <a:ext cx="19404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Barlow"/>
                <a:ea typeface="Barlow"/>
                <a:cs typeface="Barlow"/>
                <a:sym typeface="Barlow"/>
              </a:rPr>
              <a:t>Database Diagram</a:t>
            </a:r>
            <a:endParaRPr b="1">
              <a:latin typeface="Barlow"/>
              <a:ea typeface="Barlow"/>
              <a:cs typeface="Barlow"/>
              <a:sym typeface="Barlo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4"/>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Scenario </a:t>
            </a:r>
            <a:endParaRPr/>
          </a:p>
        </p:txBody>
      </p:sp>
      <p:pic>
        <p:nvPicPr>
          <p:cNvPr id="475" name="Google Shape;475;p64"/>
          <p:cNvPicPr preferRelativeResize="0"/>
          <p:nvPr/>
        </p:nvPicPr>
        <p:blipFill>
          <a:blip r:embed="rId3">
            <a:alphaModFix/>
          </a:blip>
          <a:stretch>
            <a:fillRect/>
          </a:stretch>
        </p:blipFill>
        <p:spPr>
          <a:xfrm>
            <a:off x="1974300" y="1270725"/>
            <a:ext cx="5097724" cy="33634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5"/>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Physical View</a:t>
            </a:r>
            <a:endParaRPr/>
          </a:p>
        </p:txBody>
      </p:sp>
      <p:pic>
        <p:nvPicPr>
          <p:cNvPr id="481" name="Google Shape;481;p65"/>
          <p:cNvPicPr preferRelativeResize="0"/>
          <p:nvPr/>
        </p:nvPicPr>
        <p:blipFill>
          <a:blip r:embed="rId3">
            <a:alphaModFix/>
          </a:blip>
          <a:stretch>
            <a:fillRect/>
          </a:stretch>
        </p:blipFill>
        <p:spPr>
          <a:xfrm>
            <a:off x="1486200" y="1272150"/>
            <a:ext cx="6192451" cy="32247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6"/>
          <p:cNvSpPr txBox="1"/>
          <p:nvPr>
            <p:ph type="title"/>
          </p:nvPr>
        </p:nvSpPr>
        <p:spPr>
          <a:xfrm>
            <a:off x="2041725" y="1503175"/>
            <a:ext cx="5765100" cy="188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Barlow Condensed"/>
                <a:ea typeface="Barlow Condensed"/>
                <a:cs typeface="Barlow Condensed"/>
                <a:sym typeface="Barlow Condensed"/>
              </a:rPr>
              <a:t> </a:t>
            </a:r>
            <a:endParaRPr sz="3000">
              <a:latin typeface="Barlow Condensed"/>
              <a:ea typeface="Barlow Condensed"/>
              <a:cs typeface="Barlow Condensed"/>
              <a:sym typeface="Barlow Condensed"/>
            </a:endParaRPr>
          </a:p>
          <a:p>
            <a:pPr indent="457200" lvl="0" marL="0" rtl="0" algn="l">
              <a:spcBef>
                <a:spcPts val="0"/>
              </a:spcBef>
              <a:spcAft>
                <a:spcPts val="0"/>
              </a:spcAft>
              <a:buNone/>
            </a:pPr>
            <a:r>
              <a:rPr lang="en" sz="3900">
                <a:latin typeface="Barlow Condensed"/>
                <a:ea typeface="Barlow Condensed"/>
                <a:cs typeface="Barlow Condensed"/>
                <a:sym typeface="Barlow Condensed"/>
              </a:rPr>
              <a:t>        Use Case View</a:t>
            </a:r>
            <a:endParaRPr sz="3900">
              <a:latin typeface="Barlow Condensed"/>
              <a:ea typeface="Barlow Condensed"/>
              <a:cs typeface="Barlow Condensed"/>
              <a:sym typeface="Barlow Condensed"/>
            </a:endParaRPr>
          </a:p>
          <a:p>
            <a:pPr indent="457200" lvl="0" marL="0" rtl="0" algn="l">
              <a:spcBef>
                <a:spcPts val="0"/>
              </a:spcBef>
              <a:spcAft>
                <a:spcPts val="0"/>
              </a:spcAft>
              <a:buNone/>
            </a:pPr>
            <a:r>
              <a:rPr lang="en" sz="3700">
                <a:latin typeface="Barlow Condensed"/>
                <a:ea typeface="Barlow Condensed"/>
                <a:cs typeface="Barlow Condensed"/>
                <a:sym typeface="Barlow Condensed"/>
              </a:rPr>
              <a:t>     (Login Flow Diagram)</a:t>
            </a:r>
            <a:endParaRPr sz="3700">
              <a:latin typeface="Barlow Condensed"/>
              <a:ea typeface="Barlow Condensed"/>
              <a:cs typeface="Barlow Condensed"/>
              <a:sym typeface="Barlow Condensed"/>
            </a:endParaRPr>
          </a:p>
          <a:p>
            <a:pPr indent="0" lvl="0" marL="0" rtl="0" algn="ctr">
              <a:spcBef>
                <a:spcPts val="0"/>
              </a:spcBef>
              <a:spcAft>
                <a:spcPts val="0"/>
              </a:spcAft>
              <a:buNone/>
            </a:pPr>
            <a:r>
              <a:t/>
            </a:r>
            <a:endParaRPr/>
          </a:p>
        </p:txBody>
      </p:sp>
      <p:sp>
        <p:nvSpPr>
          <p:cNvPr id="487" name="Google Shape;487;p66"/>
          <p:cNvSpPr txBox="1"/>
          <p:nvPr>
            <p:ph idx="1" type="subTitle"/>
          </p:nvPr>
        </p:nvSpPr>
        <p:spPr>
          <a:xfrm>
            <a:off x="2948550" y="3462208"/>
            <a:ext cx="3246900" cy="40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endParaRPr/>
          </a:p>
        </p:txBody>
      </p:sp>
      <p:cxnSp>
        <p:nvCxnSpPr>
          <p:cNvPr id="488" name="Google Shape;488;p66"/>
          <p:cNvCxnSpPr/>
          <p:nvPr/>
        </p:nvCxnSpPr>
        <p:spPr>
          <a:xfrm>
            <a:off x="1659775" y="1147128"/>
            <a:ext cx="5824500" cy="0"/>
          </a:xfrm>
          <a:prstGeom prst="straightConnector1">
            <a:avLst/>
          </a:prstGeom>
          <a:noFill/>
          <a:ln cap="flat" cmpd="sng" w="19050">
            <a:solidFill>
              <a:schemeClr val="accent2"/>
            </a:solidFill>
            <a:prstDash val="solid"/>
            <a:round/>
            <a:headEnd len="med" w="med" type="none"/>
            <a:tailEnd len="med" w="med" type="none"/>
          </a:ln>
        </p:spPr>
      </p:cxnSp>
      <p:cxnSp>
        <p:nvCxnSpPr>
          <p:cNvPr id="489" name="Google Shape;489;p66"/>
          <p:cNvCxnSpPr/>
          <p:nvPr/>
        </p:nvCxnSpPr>
        <p:spPr>
          <a:xfrm>
            <a:off x="1659775" y="3996378"/>
            <a:ext cx="58245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0"/>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Project Description</a:t>
            </a:r>
            <a:endParaRPr/>
          </a:p>
        </p:txBody>
      </p:sp>
      <p:sp>
        <p:nvSpPr>
          <p:cNvPr id="297" name="Google Shape;297;p40"/>
          <p:cNvSpPr txBox="1"/>
          <p:nvPr>
            <p:ph idx="1" type="body"/>
          </p:nvPr>
        </p:nvSpPr>
        <p:spPr>
          <a:xfrm>
            <a:off x="713225" y="1348475"/>
            <a:ext cx="7717500" cy="32553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800">
                <a:solidFill>
                  <a:srgbClr val="CC0000"/>
                </a:solidFill>
                <a:latin typeface="Barlow Condensed"/>
                <a:ea typeface="Barlow Condensed"/>
                <a:cs typeface="Barlow Condensed"/>
                <a:sym typeface="Barlow Condensed"/>
              </a:rPr>
              <a:t>Stevens Milee</a:t>
            </a:r>
            <a:r>
              <a:rPr lang="en" sz="1200">
                <a:solidFill>
                  <a:schemeClr val="dk1"/>
                </a:solidFill>
                <a:latin typeface="Barlow Condensed"/>
                <a:ea typeface="Barlow Condensed"/>
                <a:cs typeface="Barlow Condensed"/>
                <a:sym typeface="Barlow Condensed"/>
              </a:rPr>
              <a:t> is a networking website where a student:</a:t>
            </a:r>
            <a:endParaRPr sz="1200">
              <a:solidFill>
                <a:schemeClr val="dk1"/>
              </a:solidFill>
              <a:latin typeface="Barlow Condensed"/>
              <a:ea typeface="Barlow Condensed"/>
              <a:cs typeface="Barlow Condensed"/>
              <a:sym typeface="Barlow Condensed"/>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Barlow Condensed"/>
              <a:ea typeface="Barlow Condensed"/>
              <a:cs typeface="Barlow Condensed"/>
              <a:sym typeface="Barlow Condensed"/>
            </a:endParaRPr>
          </a:p>
          <a:p>
            <a:pPr indent="-304800" lvl="0" marL="285750" rtl="0" algn="just">
              <a:lnSpc>
                <a:spcPct val="115000"/>
              </a:lnSpc>
              <a:spcBef>
                <a:spcPts val="0"/>
              </a:spcBef>
              <a:spcAft>
                <a:spcPts val="0"/>
              </a:spcAft>
              <a:buClr>
                <a:schemeClr val="dk1"/>
              </a:buClr>
              <a:buSzPts val="1200"/>
              <a:buFont typeface="Barlow Condensed"/>
              <a:buChar char="●"/>
            </a:pPr>
            <a:r>
              <a:rPr lang="en" sz="1200">
                <a:solidFill>
                  <a:schemeClr val="dk1"/>
                </a:solidFill>
                <a:latin typeface="Barlow Condensed"/>
                <a:ea typeface="Barlow Condensed"/>
                <a:cs typeface="Barlow Condensed"/>
                <a:sym typeface="Barlow Condensed"/>
              </a:rPr>
              <a:t>Can find information about the courses which he/she desires to enroll in for a particular semester</a:t>
            </a:r>
            <a:endParaRPr sz="1200">
              <a:solidFill>
                <a:schemeClr val="dk1"/>
              </a:solidFill>
              <a:latin typeface="Barlow Condensed"/>
              <a:ea typeface="Barlow Condensed"/>
              <a:cs typeface="Barlow Condensed"/>
              <a:sym typeface="Barlow Condensed"/>
            </a:endParaRPr>
          </a:p>
          <a:p>
            <a:pPr indent="0" lvl="0" marL="457200" rtl="0" algn="just">
              <a:lnSpc>
                <a:spcPct val="115000"/>
              </a:lnSpc>
              <a:spcBef>
                <a:spcPts val="0"/>
              </a:spcBef>
              <a:spcAft>
                <a:spcPts val="0"/>
              </a:spcAft>
              <a:buNone/>
            </a:pPr>
            <a:r>
              <a:t/>
            </a:r>
            <a:endParaRPr sz="1200">
              <a:solidFill>
                <a:schemeClr val="dk1"/>
              </a:solidFill>
              <a:latin typeface="Barlow Condensed"/>
              <a:ea typeface="Barlow Condensed"/>
              <a:cs typeface="Barlow Condensed"/>
              <a:sym typeface="Barlow Condensed"/>
            </a:endParaRPr>
          </a:p>
          <a:p>
            <a:pPr indent="-304800" lvl="0" marL="285750" rtl="0" algn="just">
              <a:lnSpc>
                <a:spcPct val="115000"/>
              </a:lnSpc>
              <a:spcBef>
                <a:spcPts val="0"/>
              </a:spcBef>
              <a:spcAft>
                <a:spcPts val="0"/>
              </a:spcAft>
              <a:buClr>
                <a:schemeClr val="dk1"/>
              </a:buClr>
              <a:buSzPts val="1200"/>
              <a:buFont typeface="Barlow Condensed"/>
              <a:buChar char="●"/>
            </a:pPr>
            <a:r>
              <a:rPr lang="en" sz="1200">
                <a:solidFill>
                  <a:schemeClr val="dk1"/>
                </a:solidFill>
                <a:latin typeface="Barlow Condensed"/>
                <a:ea typeface="Barlow Condensed"/>
                <a:cs typeface="Barlow Condensed"/>
                <a:sym typeface="Barlow Condensed"/>
              </a:rPr>
              <a:t>Can find information about the Professor teaching a course</a:t>
            </a:r>
            <a:endParaRPr sz="1200">
              <a:solidFill>
                <a:schemeClr val="dk1"/>
              </a:solidFill>
              <a:latin typeface="Barlow Condensed"/>
              <a:ea typeface="Barlow Condensed"/>
              <a:cs typeface="Barlow Condensed"/>
              <a:sym typeface="Barlow Condensed"/>
            </a:endParaRPr>
          </a:p>
          <a:p>
            <a:pPr indent="0" lvl="0" marL="457200" rtl="0" algn="just">
              <a:lnSpc>
                <a:spcPct val="115000"/>
              </a:lnSpc>
              <a:spcBef>
                <a:spcPts val="0"/>
              </a:spcBef>
              <a:spcAft>
                <a:spcPts val="0"/>
              </a:spcAft>
              <a:buNone/>
            </a:pPr>
            <a:r>
              <a:t/>
            </a:r>
            <a:endParaRPr sz="1200">
              <a:solidFill>
                <a:schemeClr val="dk1"/>
              </a:solidFill>
              <a:latin typeface="Barlow Condensed"/>
              <a:ea typeface="Barlow Condensed"/>
              <a:cs typeface="Barlow Condensed"/>
              <a:sym typeface="Barlow Condensed"/>
            </a:endParaRPr>
          </a:p>
          <a:p>
            <a:pPr indent="-304800" lvl="0" marL="285750" rtl="0" algn="just">
              <a:lnSpc>
                <a:spcPct val="115000"/>
              </a:lnSpc>
              <a:spcBef>
                <a:spcPts val="0"/>
              </a:spcBef>
              <a:spcAft>
                <a:spcPts val="0"/>
              </a:spcAft>
              <a:buClr>
                <a:schemeClr val="dk1"/>
              </a:buClr>
              <a:buSzPts val="1200"/>
              <a:buFont typeface="Barlow Condensed"/>
              <a:buChar char="●"/>
            </a:pPr>
            <a:r>
              <a:rPr lang="en" sz="1200">
                <a:solidFill>
                  <a:schemeClr val="dk1"/>
                </a:solidFill>
                <a:latin typeface="Barlow Condensed"/>
                <a:ea typeface="Barlow Condensed"/>
                <a:cs typeface="Barlow Condensed"/>
                <a:sym typeface="Barlow Condensed"/>
              </a:rPr>
              <a:t>Can check rating given by other students to the course and the Professor</a:t>
            </a:r>
            <a:endParaRPr sz="1200">
              <a:solidFill>
                <a:schemeClr val="dk1"/>
              </a:solidFill>
              <a:latin typeface="Barlow Condensed"/>
              <a:ea typeface="Barlow Condensed"/>
              <a:cs typeface="Barlow Condensed"/>
              <a:sym typeface="Barlow Condensed"/>
            </a:endParaRPr>
          </a:p>
          <a:p>
            <a:pPr indent="0" lvl="0" marL="457200" rtl="0" algn="just">
              <a:lnSpc>
                <a:spcPct val="115000"/>
              </a:lnSpc>
              <a:spcBef>
                <a:spcPts val="0"/>
              </a:spcBef>
              <a:spcAft>
                <a:spcPts val="0"/>
              </a:spcAft>
              <a:buNone/>
            </a:pPr>
            <a:r>
              <a:t/>
            </a:r>
            <a:endParaRPr sz="1200">
              <a:solidFill>
                <a:schemeClr val="dk1"/>
              </a:solidFill>
              <a:latin typeface="Barlow Condensed"/>
              <a:ea typeface="Barlow Condensed"/>
              <a:cs typeface="Barlow Condensed"/>
              <a:sym typeface="Barlow Condensed"/>
            </a:endParaRPr>
          </a:p>
          <a:p>
            <a:pPr indent="-304800" lvl="0" marL="285750" rtl="0" algn="just">
              <a:lnSpc>
                <a:spcPct val="115000"/>
              </a:lnSpc>
              <a:spcBef>
                <a:spcPts val="0"/>
              </a:spcBef>
              <a:spcAft>
                <a:spcPts val="0"/>
              </a:spcAft>
              <a:buClr>
                <a:schemeClr val="dk1"/>
              </a:buClr>
              <a:buSzPts val="1200"/>
              <a:buFont typeface="Barlow Condensed"/>
              <a:buChar char="●"/>
            </a:pPr>
            <a:r>
              <a:rPr lang="en" sz="1200">
                <a:solidFill>
                  <a:schemeClr val="dk1"/>
                </a:solidFill>
                <a:latin typeface="Barlow Condensed"/>
                <a:ea typeface="Barlow Condensed"/>
                <a:cs typeface="Barlow Condensed"/>
                <a:sym typeface="Barlow Condensed"/>
              </a:rPr>
              <a:t>Can check reviews given by other students to the course and the Professor</a:t>
            </a:r>
            <a:endParaRPr sz="1200">
              <a:solidFill>
                <a:schemeClr val="dk1"/>
              </a:solidFill>
              <a:latin typeface="Barlow Condensed"/>
              <a:ea typeface="Barlow Condensed"/>
              <a:cs typeface="Barlow Condensed"/>
              <a:sym typeface="Barlow Condensed"/>
            </a:endParaRPr>
          </a:p>
          <a:p>
            <a:pPr indent="0" lvl="0" marL="457200" rtl="0" algn="just">
              <a:lnSpc>
                <a:spcPct val="115000"/>
              </a:lnSpc>
              <a:spcBef>
                <a:spcPts val="0"/>
              </a:spcBef>
              <a:spcAft>
                <a:spcPts val="0"/>
              </a:spcAft>
              <a:buNone/>
            </a:pPr>
            <a:r>
              <a:t/>
            </a:r>
            <a:endParaRPr sz="1200">
              <a:solidFill>
                <a:schemeClr val="dk1"/>
              </a:solidFill>
              <a:latin typeface="Barlow Condensed"/>
              <a:ea typeface="Barlow Condensed"/>
              <a:cs typeface="Barlow Condensed"/>
              <a:sym typeface="Barlow Condensed"/>
            </a:endParaRPr>
          </a:p>
          <a:p>
            <a:pPr indent="-304800" lvl="0" marL="285750" rtl="0" algn="just">
              <a:lnSpc>
                <a:spcPct val="115000"/>
              </a:lnSpc>
              <a:spcBef>
                <a:spcPts val="0"/>
              </a:spcBef>
              <a:spcAft>
                <a:spcPts val="0"/>
              </a:spcAft>
              <a:buClr>
                <a:schemeClr val="dk1"/>
              </a:buClr>
              <a:buSzPts val="1200"/>
              <a:buFont typeface="Barlow Condensed"/>
              <a:buChar char="●"/>
            </a:pPr>
            <a:r>
              <a:rPr lang="en" sz="1200">
                <a:solidFill>
                  <a:schemeClr val="dk1"/>
                </a:solidFill>
                <a:latin typeface="Barlow Condensed"/>
                <a:ea typeface="Barlow Condensed"/>
                <a:cs typeface="Barlow Condensed"/>
                <a:sym typeface="Barlow Condensed"/>
              </a:rPr>
              <a:t>Can rate the course on the basis of difficulty of assignments, lecture material, quizzes, find whether the course has project work or exam</a:t>
            </a:r>
            <a:endParaRPr sz="1200">
              <a:solidFill>
                <a:schemeClr val="dk1"/>
              </a:solidFill>
              <a:latin typeface="Barlow Condensed"/>
              <a:ea typeface="Barlow Condensed"/>
              <a:cs typeface="Barlow Condensed"/>
              <a:sym typeface="Barlow Condensed"/>
            </a:endParaRPr>
          </a:p>
          <a:p>
            <a:pPr indent="0" lvl="0" marL="457200" rtl="0" algn="just">
              <a:lnSpc>
                <a:spcPct val="115000"/>
              </a:lnSpc>
              <a:spcBef>
                <a:spcPts val="0"/>
              </a:spcBef>
              <a:spcAft>
                <a:spcPts val="0"/>
              </a:spcAft>
              <a:buNone/>
            </a:pPr>
            <a:r>
              <a:t/>
            </a:r>
            <a:endParaRPr sz="1200">
              <a:solidFill>
                <a:schemeClr val="dk1"/>
              </a:solidFill>
              <a:latin typeface="Barlow Condensed"/>
              <a:ea typeface="Barlow Condensed"/>
              <a:cs typeface="Barlow Condensed"/>
              <a:sym typeface="Barlow Condensed"/>
            </a:endParaRPr>
          </a:p>
          <a:p>
            <a:pPr indent="-304800" lvl="0" marL="285750" rtl="0" algn="just">
              <a:lnSpc>
                <a:spcPct val="115000"/>
              </a:lnSpc>
              <a:spcBef>
                <a:spcPts val="0"/>
              </a:spcBef>
              <a:spcAft>
                <a:spcPts val="0"/>
              </a:spcAft>
              <a:buClr>
                <a:schemeClr val="dk1"/>
              </a:buClr>
              <a:buSzPts val="1200"/>
              <a:buFont typeface="Barlow Condensed"/>
              <a:buChar char="●"/>
            </a:pPr>
            <a:r>
              <a:rPr lang="en" sz="1200">
                <a:solidFill>
                  <a:schemeClr val="dk1"/>
                </a:solidFill>
                <a:latin typeface="Barlow Condensed"/>
                <a:ea typeface="Barlow Condensed"/>
                <a:cs typeface="Barlow Condensed"/>
                <a:sym typeface="Barlow Condensed"/>
              </a:rPr>
              <a:t>Can rate the Professor</a:t>
            </a:r>
            <a:endParaRPr sz="1200">
              <a:solidFill>
                <a:schemeClr val="dk1"/>
              </a:solidFill>
              <a:latin typeface="Barlow Condensed"/>
              <a:ea typeface="Barlow Condensed"/>
              <a:cs typeface="Barlow Condensed"/>
              <a:sym typeface="Barlow Condensed"/>
            </a:endParaRPr>
          </a:p>
          <a:p>
            <a:pPr indent="0" lvl="0" marL="457200" rtl="0" algn="just">
              <a:lnSpc>
                <a:spcPct val="115000"/>
              </a:lnSpc>
              <a:spcBef>
                <a:spcPts val="0"/>
              </a:spcBef>
              <a:spcAft>
                <a:spcPts val="0"/>
              </a:spcAft>
              <a:buNone/>
            </a:pPr>
            <a:r>
              <a:t/>
            </a:r>
            <a:endParaRPr sz="1200">
              <a:solidFill>
                <a:schemeClr val="dk1"/>
              </a:solidFill>
              <a:latin typeface="Barlow Condensed"/>
              <a:ea typeface="Barlow Condensed"/>
              <a:cs typeface="Barlow Condensed"/>
              <a:sym typeface="Barlow Condensed"/>
            </a:endParaRPr>
          </a:p>
          <a:p>
            <a:pPr indent="-304800" lvl="0" marL="285750" rtl="0" algn="just">
              <a:lnSpc>
                <a:spcPct val="115000"/>
              </a:lnSpc>
              <a:spcBef>
                <a:spcPts val="0"/>
              </a:spcBef>
              <a:spcAft>
                <a:spcPts val="0"/>
              </a:spcAft>
              <a:buClr>
                <a:schemeClr val="dk1"/>
              </a:buClr>
              <a:buSzPts val="1200"/>
              <a:buFont typeface="Barlow Condensed"/>
              <a:buChar char="●"/>
            </a:pPr>
            <a:r>
              <a:rPr lang="en" sz="1200">
                <a:solidFill>
                  <a:schemeClr val="dk1"/>
                </a:solidFill>
                <a:latin typeface="Barlow Condensed"/>
                <a:ea typeface="Barlow Condensed"/>
                <a:cs typeface="Barlow Condensed"/>
                <a:sym typeface="Barlow Condensed"/>
              </a:rPr>
              <a:t>Can also give comments about the course</a:t>
            </a:r>
            <a:endParaRPr sz="1200">
              <a:solidFill>
                <a:schemeClr val="dk1"/>
              </a:solidFill>
              <a:latin typeface="Barlow Condensed"/>
              <a:ea typeface="Barlow Condensed"/>
              <a:cs typeface="Barlow Condensed"/>
              <a:sym typeface="Barlow Condensed"/>
            </a:endParaRPr>
          </a:p>
          <a:p>
            <a:pPr indent="0" lvl="0" marL="0" rtl="0" algn="l">
              <a:spcBef>
                <a:spcPts val="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67"/>
          <p:cNvPicPr preferRelativeResize="0"/>
          <p:nvPr/>
        </p:nvPicPr>
        <p:blipFill>
          <a:blip r:embed="rId3">
            <a:alphaModFix/>
          </a:blip>
          <a:stretch>
            <a:fillRect/>
          </a:stretch>
        </p:blipFill>
        <p:spPr>
          <a:xfrm>
            <a:off x="563350" y="201350"/>
            <a:ext cx="8017302" cy="4722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8"/>
          <p:cNvSpPr txBox="1"/>
          <p:nvPr>
            <p:ph type="title"/>
          </p:nvPr>
        </p:nvSpPr>
        <p:spPr>
          <a:xfrm>
            <a:off x="1982275" y="1464350"/>
            <a:ext cx="5824500" cy="192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Barlow Condensed"/>
                <a:ea typeface="Barlow Condensed"/>
                <a:cs typeface="Barlow Condensed"/>
                <a:sym typeface="Barlow Condensed"/>
              </a:rPr>
              <a:t> </a:t>
            </a:r>
            <a:endParaRPr sz="3000">
              <a:latin typeface="Barlow Condensed"/>
              <a:ea typeface="Barlow Condensed"/>
              <a:cs typeface="Barlow Condensed"/>
              <a:sym typeface="Barlow Condensed"/>
            </a:endParaRPr>
          </a:p>
          <a:p>
            <a:pPr indent="457200" lvl="0" marL="0" rtl="0" algn="l">
              <a:spcBef>
                <a:spcPts val="0"/>
              </a:spcBef>
              <a:spcAft>
                <a:spcPts val="0"/>
              </a:spcAft>
              <a:buNone/>
            </a:pPr>
            <a:r>
              <a:rPr lang="en" sz="3900">
                <a:latin typeface="Barlow Condensed"/>
                <a:ea typeface="Barlow Condensed"/>
                <a:cs typeface="Barlow Condensed"/>
                <a:sym typeface="Barlow Condensed"/>
              </a:rPr>
              <a:t>        Use Case View</a:t>
            </a:r>
            <a:endParaRPr sz="3900">
              <a:latin typeface="Barlow Condensed"/>
              <a:ea typeface="Barlow Condensed"/>
              <a:cs typeface="Barlow Condensed"/>
              <a:sym typeface="Barlow Condensed"/>
            </a:endParaRPr>
          </a:p>
          <a:p>
            <a:pPr indent="457200" lvl="0" marL="0" rtl="0" algn="l">
              <a:spcBef>
                <a:spcPts val="0"/>
              </a:spcBef>
              <a:spcAft>
                <a:spcPts val="0"/>
              </a:spcAft>
              <a:buNone/>
            </a:pPr>
            <a:r>
              <a:rPr lang="en" sz="3700">
                <a:latin typeface="Barlow Condensed"/>
                <a:ea typeface="Barlow Condensed"/>
                <a:cs typeface="Barlow Condensed"/>
                <a:sym typeface="Barlow Condensed"/>
              </a:rPr>
              <a:t>     (Courses Flow Diagram)</a:t>
            </a:r>
            <a:endParaRPr sz="3700">
              <a:latin typeface="Barlow Condensed"/>
              <a:ea typeface="Barlow Condensed"/>
              <a:cs typeface="Barlow Condensed"/>
              <a:sym typeface="Barlow Condensed"/>
            </a:endParaRPr>
          </a:p>
          <a:p>
            <a:pPr indent="0" lvl="0" marL="0" rtl="0" algn="ctr">
              <a:spcBef>
                <a:spcPts val="0"/>
              </a:spcBef>
              <a:spcAft>
                <a:spcPts val="0"/>
              </a:spcAft>
              <a:buNone/>
            </a:pPr>
            <a:r>
              <a:t/>
            </a:r>
            <a:endParaRPr/>
          </a:p>
        </p:txBody>
      </p:sp>
      <p:sp>
        <p:nvSpPr>
          <p:cNvPr id="500" name="Google Shape;500;p68"/>
          <p:cNvSpPr txBox="1"/>
          <p:nvPr>
            <p:ph idx="1" type="subTitle"/>
          </p:nvPr>
        </p:nvSpPr>
        <p:spPr>
          <a:xfrm>
            <a:off x="2847875" y="3489133"/>
            <a:ext cx="3246900" cy="40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endParaRPr/>
          </a:p>
        </p:txBody>
      </p:sp>
      <p:cxnSp>
        <p:nvCxnSpPr>
          <p:cNvPr id="501" name="Google Shape;501;p68"/>
          <p:cNvCxnSpPr/>
          <p:nvPr/>
        </p:nvCxnSpPr>
        <p:spPr>
          <a:xfrm>
            <a:off x="1659775" y="1147128"/>
            <a:ext cx="5824500" cy="0"/>
          </a:xfrm>
          <a:prstGeom prst="straightConnector1">
            <a:avLst/>
          </a:prstGeom>
          <a:noFill/>
          <a:ln cap="flat" cmpd="sng" w="19050">
            <a:solidFill>
              <a:schemeClr val="accent2"/>
            </a:solidFill>
            <a:prstDash val="solid"/>
            <a:round/>
            <a:headEnd len="med" w="med" type="none"/>
            <a:tailEnd len="med" w="med" type="none"/>
          </a:ln>
        </p:spPr>
      </p:cxnSp>
      <p:cxnSp>
        <p:nvCxnSpPr>
          <p:cNvPr id="502" name="Google Shape;502;p68"/>
          <p:cNvCxnSpPr/>
          <p:nvPr/>
        </p:nvCxnSpPr>
        <p:spPr>
          <a:xfrm>
            <a:off x="1659775" y="3996378"/>
            <a:ext cx="58245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69"/>
          <p:cNvPicPr preferRelativeResize="0"/>
          <p:nvPr/>
        </p:nvPicPr>
        <p:blipFill>
          <a:blip r:embed="rId3">
            <a:alphaModFix/>
          </a:blip>
          <a:stretch>
            <a:fillRect/>
          </a:stretch>
        </p:blipFill>
        <p:spPr>
          <a:xfrm>
            <a:off x="536800" y="210500"/>
            <a:ext cx="8084500" cy="46107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0"/>
          <p:cNvSpPr txBox="1"/>
          <p:nvPr>
            <p:ph type="title"/>
          </p:nvPr>
        </p:nvSpPr>
        <p:spPr>
          <a:xfrm>
            <a:off x="1982275" y="1464350"/>
            <a:ext cx="5824500" cy="192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Barlow Condensed"/>
                <a:ea typeface="Barlow Condensed"/>
                <a:cs typeface="Barlow Condensed"/>
                <a:sym typeface="Barlow Condensed"/>
              </a:rPr>
              <a:t> </a:t>
            </a:r>
            <a:endParaRPr sz="3000">
              <a:latin typeface="Barlow Condensed"/>
              <a:ea typeface="Barlow Condensed"/>
              <a:cs typeface="Barlow Condensed"/>
              <a:sym typeface="Barlow Condensed"/>
            </a:endParaRPr>
          </a:p>
          <a:p>
            <a:pPr indent="457200" lvl="0" marL="0" rtl="0" algn="l">
              <a:spcBef>
                <a:spcPts val="0"/>
              </a:spcBef>
              <a:spcAft>
                <a:spcPts val="0"/>
              </a:spcAft>
              <a:buNone/>
            </a:pPr>
            <a:r>
              <a:rPr lang="en" sz="3900">
                <a:latin typeface="Barlow Condensed"/>
                <a:ea typeface="Barlow Condensed"/>
                <a:cs typeface="Barlow Condensed"/>
                <a:sym typeface="Barlow Condensed"/>
              </a:rPr>
              <a:t>       Use Case View</a:t>
            </a:r>
            <a:endParaRPr sz="3900">
              <a:latin typeface="Barlow Condensed"/>
              <a:ea typeface="Barlow Condensed"/>
              <a:cs typeface="Barlow Condensed"/>
              <a:sym typeface="Barlow Condensed"/>
            </a:endParaRPr>
          </a:p>
          <a:p>
            <a:pPr indent="457200" lvl="0" marL="0" rtl="0" algn="l">
              <a:spcBef>
                <a:spcPts val="0"/>
              </a:spcBef>
              <a:spcAft>
                <a:spcPts val="0"/>
              </a:spcAft>
              <a:buNone/>
            </a:pPr>
            <a:r>
              <a:rPr lang="en" sz="3700">
                <a:latin typeface="Barlow Condensed"/>
                <a:ea typeface="Barlow Condensed"/>
                <a:cs typeface="Barlow Condensed"/>
                <a:sym typeface="Barlow Condensed"/>
              </a:rPr>
              <a:t>       (Course Details)</a:t>
            </a:r>
            <a:endParaRPr sz="3700">
              <a:latin typeface="Barlow Condensed"/>
              <a:ea typeface="Barlow Condensed"/>
              <a:cs typeface="Barlow Condensed"/>
              <a:sym typeface="Barlow Condensed"/>
            </a:endParaRPr>
          </a:p>
          <a:p>
            <a:pPr indent="0" lvl="0" marL="0" rtl="0" algn="ctr">
              <a:spcBef>
                <a:spcPts val="0"/>
              </a:spcBef>
              <a:spcAft>
                <a:spcPts val="0"/>
              </a:spcAft>
              <a:buNone/>
            </a:pPr>
            <a:r>
              <a:t/>
            </a:r>
            <a:endParaRPr/>
          </a:p>
        </p:txBody>
      </p:sp>
      <p:sp>
        <p:nvSpPr>
          <p:cNvPr id="513" name="Google Shape;513;p70"/>
          <p:cNvSpPr txBox="1"/>
          <p:nvPr>
            <p:ph idx="1" type="subTitle"/>
          </p:nvPr>
        </p:nvSpPr>
        <p:spPr>
          <a:xfrm>
            <a:off x="2847875" y="3489133"/>
            <a:ext cx="3246900" cy="40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endParaRPr/>
          </a:p>
        </p:txBody>
      </p:sp>
      <p:cxnSp>
        <p:nvCxnSpPr>
          <p:cNvPr id="514" name="Google Shape;514;p70"/>
          <p:cNvCxnSpPr/>
          <p:nvPr/>
        </p:nvCxnSpPr>
        <p:spPr>
          <a:xfrm>
            <a:off x="1659775" y="1147128"/>
            <a:ext cx="5824500" cy="0"/>
          </a:xfrm>
          <a:prstGeom prst="straightConnector1">
            <a:avLst/>
          </a:prstGeom>
          <a:noFill/>
          <a:ln cap="flat" cmpd="sng" w="19050">
            <a:solidFill>
              <a:schemeClr val="accent2"/>
            </a:solidFill>
            <a:prstDash val="solid"/>
            <a:round/>
            <a:headEnd len="med" w="med" type="none"/>
            <a:tailEnd len="med" w="med" type="none"/>
          </a:ln>
        </p:spPr>
      </p:cxnSp>
      <p:cxnSp>
        <p:nvCxnSpPr>
          <p:cNvPr id="515" name="Google Shape;515;p70"/>
          <p:cNvCxnSpPr/>
          <p:nvPr/>
        </p:nvCxnSpPr>
        <p:spPr>
          <a:xfrm>
            <a:off x="1659775" y="3996378"/>
            <a:ext cx="58245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71"/>
          <p:cNvPicPr preferRelativeResize="0"/>
          <p:nvPr/>
        </p:nvPicPr>
        <p:blipFill>
          <a:blip r:embed="rId3">
            <a:alphaModFix/>
          </a:blip>
          <a:stretch>
            <a:fillRect/>
          </a:stretch>
        </p:blipFill>
        <p:spPr>
          <a:xfrm>
            <a:off x="308000" y="201225"/>
            <a:ext cx="8304174" cy="48539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2"/>
          <p:cNvSpPr txBox="1"/>
          <p:nvPr>
            <p:ph type="title"/>
          </p:nvPr>
        </p:nvSpPr>
        <p:spPr>
          <a:xfrm>
            <a:off x="2603950" y="760477"/>
            <a:ext cx="3423600" cy="6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Security</a:t>
            </a:r>
            <a:endParaRPr/>
          </a:p>
        </p:txBody>
      </p:sp>
      <p:sp>
        <p:nvSpPr>
          <p:cNvPr id="526" name="Google Shape;526;p72"/>
          <p:cNvSpPr txBox="1"/>
          <p:nvPr>
            <p:ph idx="1" type="subTitle"/>
          </p:nvPr>
        </p:nvSpPr>
        <p:spPr>
          <a:xfrm>
            <a:off x="1383550" y="1631705"/>
            <a:ext cx="6862500" cy="2797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Barlow Condensed Medium"/>
              <a:buChar char="❖"/>
            </a:pPr>
            <a:r>
              <a:rPr lang="en">
                <a:latin typeface="Barlow Condensed Medium"/>
                <a:ea typeface="Barlow Condensed Medium"/>
                <a:cs typeface="Barlow Condensed Medium"/>
                <a:sym typeface="Barlow Condensed Medium"/>
              </a:rPr>
              <a:t>Since our database is hosted on Amazon RDS, its firewall prevents any database access except through the rules specified by an associated security group</a:t>
            </a:r>
            <a:endParaRPr>
              <a:latin typeface="Barlow Condensed Medium"/>
              <a:ea typeface="Barlow Condensed Medium"/>
              <a:cs typeface="Barlow Condensed Medium"/>
              <a:sym typeface="Barlow Condensed Medium"/>
            </a:endParaRPr>
          </a:p>
          <a:p>
            <a:pPr indent="-368300" lvl="0" marL="457200" rtl="0" algn="l">
              <a:spcBef>
                <a:spcPts val="0"/>
              </a:spcBef>
              <a:spcAft>
                <a:spcPts val="0"/>
              </a:spcAft>
              <a:buClr>
                <a:srgbClr val="16191F"/>
              </a:buClr>
              <a:buSzPts val="2200"/>
              <a:buFont typeface="Barlow Condensed Medium"/>
              <a:buChar char="❖"/>
            </a:pPr>
            <a:r>
              <a:rPr lang="en">
                <a:solidFill>
                  <a:srgbClr val="16191F"/>
                </a:solidFill>
                <a:highlight>
                  <a:srgbClr val="FFFFFF"/>
                </a:highlight>
                <a:latin typeface="Barlow Condensed Medium"/>
                <a:ea typeface="Barlow Condensed Medium"/>
                <a:cs typeface="Barlow Condensed Medium"/>
                <a:sym typeface="Barlow Condensed Medium"/>
              </a:rPr>
              <a:t>Used security groups to control what IP addresses or Amazon EC2 instances can connect to database on a DB instance</a:t>
            </a:r>
            <a:endParaRPr>
              <a:solidFill>
                <a:srgbClr val="16191F"/>
              </a:solidFill>
              <a:highlight>
                <a:srgbClr val="FFFFFF"/>
              </a:highlight>
              <a:latin typeface="Barlow Condensed Medium"/>
              <a:ea typeface="Barlow Condensed Medium"/>
              <a:cs typeface="Barlow Condensed Medium"/>
              <a:sym typeface="Barlow Condensed Medium"/>
            </a:endParaRPr>
          </a:p>
          <a:p>
            <a:pPr indent="-381000" lvl="0" marL="457200" rtl="0" algn="l">
              <a:spcBef>
                <a:spcPts val="0"/>
              </a:spcBef>
              <a:spcAft>
                <a:spcPts val="0"/>
              </a:spcAft>
              <a:buClr>
                <a:srgbClr val="16191F"/>
              </a:buClr>
              <a:buSzPts val="2400"/>
              <a:buFont typeface="Barlow Condensed Medium"/>
              <a:buChar char="❖"/>
            </a:pPr>
            <a:r>
              <a:rPr lang="en">
                <a:solidFill>
                  <a:srgbClr val="16191F"/>
                </a:solidFill>
                <a:highlight>
                  <a:srgbClr val="FFFFFF"/>
                </a:highlight>
                <a:latin typeface="Barlow Condensed Medium"/>
                <a:ea typeface="Barlow Condensed Medium"/>
                <a:cs typeface="Barlow Condensed Medium"/>
                <a:sym typeface="Barlow Condensed Medium"/>
              </a:rPr>
              <a:t>Used Amazon RDS encryption to secure your DB instances and snapshots at rest</a:t>
            </a:r>
            <a:endParaRPr sz="1600">
              <a:solidFill>
                <a:srgbClr val="16191F"/>
              </a:solidFill>
              <a:highlight>
                <a:srgbClr val="FFFFFF"/>
              </a:highlight>
              <a:latin typeface="Barlow Condensed Medium"/>
              <a:ea typeface="Barlow Condensed Medium"/>
              <a:cs typeface="Barlow Condensed Medium"/>
              <a:sym typeface="Barlow Condensed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3"/>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Condensed Medium"/>
                <a:ea typeface="Barlow Condensed Medium"/>
                <a:cs typeface="Barlow Condensed Medium"/>
                <a:sym typeface="Barlow Condensed Medium"/>
              </a:rPr>
              <a:t>Testing</a:t>
            </a:r>
            <a:endParaRPr>
              <a:latin typeface="Barlow Condensed Medium"/>
              <a:ea typeface="Barlow Condensed Medium"/>
              <a:cs typeface="Barlow Condensed Medium"/>
              <a:sym typeface="Barlow Condensed Medium"/>
            </a:endParaRPr>
          </a:p>
        </p:txBody>
      </p:sp>
      <p:sp>
        <p:nvSpPr>
          <p:cNvPr id="532" name="Google Shape;532;p73"/>
          <p:cNvSpPr txBox="1"/>
          <p:nvPr/>
        </p:nvSpPr>
        <p:spPr>
          <a:xfrm>
            <a:off x="1042325" y="1291050"/>
            <a:ext cx="7284300" cy="3281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Barlow"/>
              <a:buChar char="❖"/>
            </a:pPr>
            <a:r>
              <a:rPr lang="en" sz="1800">
                <a:latin typeface="Barlow"/>
                <a:ea typeface="Barlow"/>
                <a:cs typeface="Barlow"/>
                <a:sym typeface="Barlow"/>
              </a:rPr>
              <a:t>Used Selenium WebDriver to test the web application</a:t>
            </a:r>
            <a:endParaRPr sz="1800">
              <a:latin typeface="Barlow"/>
              <a:ea typeface="Barlow"/>
              <a:cs typeface="Barlow"/>
              <a:sym typeface="Barlow"/>
            </a:endParaRPr>
          </a:p>
          <a:p>
            <a:pPr indent="0" lvl="0" marL="457200" rtl="0" algn="l">
              <a:spcBef>
                <a:spcPts val="0"/>
              </a:spcBef>
              <a:spcAft>
                <a:spcPts val="0"/>
              </a:spcAft>
              <a:buNone/>
            </a:pPr>
            <a:r>
              <a:t/>
            </a:r>
            <a:endParaRPr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Created test cases in JUnit to test the backend code written in Java</a:t>
            </a:r>
            <a:endParaRPr sz="1800">
              <a:latin typeface="Barlow"/>
              <a:ea typeface="Barlow"/>
              <a:cs typeface="Barlow"/>
              <a:sym typeface="Barlow"/>
            </a:endParaRPr>
          </a:p>
          <a:p>
            <a:pPr indent="0" lvl="0" marL="457200" rtl="0" algn="l">
              <a:spcBef>
                <a:spcPts val="0"/>
              </a:spcBef>
              <a:spcAft>
                <a:spcPts val="0"/>
              </a:spcAft>
              <a:buNone/>
            </a:pPr>
            <a:r>
              <a:t/>
            </a:r>
            <a:endParaRPr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Used Postman to test the APIs</a:t>
            </a:r>
            <a:endParaRPr sz="1800">
              <a:latin typeface="Barlow"/>
              <a:ea typeface="Barlow"/>
              <a:cs typeface="Barlow"/>
              <a:sym typeface="Barlow"/>
            </a:endParaRPr>
          </a:p>
          <a:p>
            <a:pPr indent="0" lvl="0" marL="457200" rtl="0" algn="l">
              <a:spcBef>
                <a:spcPts val="0"/>
              </a:spcBef>
              <a:spcAft>
                <a:spcPts val="0"/>
              </a:spcAft>
              <a:buNone/>
            </a:pPr>
            <a:r>
              <a:t/>
            </a:r>
            <a:endParaRPr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Did Usability Testing using VoiceOver in Mac and also tested color contrast ratio and minimum font ratio using  Webaim.org</a:t>
            </a:r>
            <a:endParaRPr sz="1800">
              <a:latin typeface="Barlow"/>
              <a:ea typeface="Barlow"/>
              <a:cs typeface="Barlow"/>
              <a:sym typeface="Barlo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4"/>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Usability Testing</a:t>
            </a:r>
            <a:endParaRPr/>
          </a:p>
        </p:txBody>
      </p:sp>
      <p:pic>
        <p:nvPicPr>
          <p:cNvPr id="538" name="Google Shape;538;p74"/>
          <p:cNvPicPr preferRelativeResize="0"/>
          <p:nvPr/>
        </p:nvPicPr>
        <p:blipFill>
          <a:blip r:embed="rId3">
            <a:alphaModFix/>
          </a:blip>
          <a:stretch>
            <a:fillRect/>
          </a:stretch>
        </p:blipFill>
        <p:spPr>
          <a:xfrm>
            <a:off x="5793350" y="1531475"/>
            <a:ext cx="2361200" cy="2469900"/>
          </a:xfrm>
          <a:prstGeom prst="rect">
            <a:avLst/>
          </a:prstGeom>
          <a:noFill/>
          <a:ln cap="flat" cmpd="sng" w="28575">
            <a:solidFill>
              <a:srgbClr val="0000FF"/>
            </a:solidFill>
            <a:prstDash val="dot"/>
            <a:round/>
            <a:headEnd len="sm" w="sm" type="none"/>
            <a:tailEnd len="sm" w="sm" type="none"/>
          </a:ln>
        </p:spPr>
      </p:pic>
      <p:sp>
        <p:nvSpPr>
          <p:cNvPr id="539" name="Google Shape;539;p74"/>
          <p:cNvSpPr txBox="1"/>
          <p:nvPr/>
        </p:nvSpPr>
        <p:spPr>
          <a:xfrm>
            <a:off x="750475" y="1317900"/>
            <a:ext cx="4777500" cy="3249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800">
                <a:solidFill>
                  <a:schemeClr val="dk2"/>
                </a:solidFill>
                <a:latin typeface="Barlow Condensed Medium"/>
                <a:ea typeface="Barlow Condensed Medium"/>
                <a:cs typeface="Barlow Condensed Medium"/>
                <a:sym typeface="Barlow Condensed Medium"/>
              </a:rPr>
              <a:t>Accessibility testing is a Software Testing performed to ensure that the application being tested is usable by the people with disabilities like: </a:t>
            </a:r>
            <a:endParaRPr sz="1800">
              <a:solidFill>
                <a:schemeClr val="dk2"/>
              </a:solidFill>
              <a:latin typeface="Barlow Condensed Medium"/>
              <a:ea typeface="Barlow Condensed Medium"/>
              <a:cs typeface="Barlow Condensed Medium"/>
              <a:sym typeface="Barlow Condensed Medium"/>
            </a:endParaRPr>
          </a:p>
          <a:p>
            <a:pPr indent="-342900" lvl="0" marL="457200" rtl="0" algn="just">
              <a:lnSpc>
                <a:spcPct val="115000"/>
              </a:lnSpc>
              <a:spcBef>
                <a:spcPts val="1600"/>
              </a:spcBef>
              <a:spcAft>
                <a:spcPts val="0"/>
              </a:spcAft>
              <a:buClr>
                <a:schemeClr val="dk2"/>
              </a:buClr>
              <a:buSzPts val="1800"/>
              <a:buFont typeface="Barlow Condensed Medium"/>
              <a:buChar char="●"/>
            </a:pPr>
            <a:r>
              <a:rPr lang="en" sz="1800">
                <a:solidFill>
                  <a:schemeClr val="dk2"/>
                </a:solidFill>
                <a:latin typeface="Barlow Condensed Medium"/>
                <a:ea typeface="Barlow Condensed Medium"/>
                <a:cs typeface="Barlow Condensed Medium"/>
                <a:sym typeface="Barlow Condensed Medium"/>
              </a:rPr>
              <a:t>Hearing</a:t>
            </a:r>
            <a:endParaRPr sz="1800">
              <a:solidFill>
                <a:schemeClr val="dk2"/>
              </a:solidFill>
              <a:latin typeface="Barlow Condensed Medium"/>
              <a:ea typeface="Barlow Condensed Medium"/>
              <a:cs typeface="Barlow Condensed Medium"/>
              <a:sym typeface="Barlow Condensed Medium"/>
            </a:endParaRPr>
          </a:p>
          <a:p>
            <a:pPr indent="-342900" lvl="0" marL="457200" rtl="0" algn="just">
              <a:lnSpc>
                <a:spcPct val="115000"/>
              </a:lnSpc>
              <a:spcBef>
                <a:spcPts val="0"/>
              </a:spcBef>
              <a:spcAft>
                <a:spcPts val="0"/>
              </a:spcAft>
              <a:buClr>
                <a:schemeClr val="dk2"/>
              </a:buClr>
              <a:buSzPts val="1800"/>
              <a:buFont typeface="Barlow Condensed Medium"/>
              <a:buChar char="●"/>
            </a:pPr>
            <a:r>
              <a:rPr lang="en" sz="1800">
                <a:solidFill>
                  <a:schemeClr val="dk2"/>
                </a:solidFill>
                <a:latin typeface="Barlow Condensed Medium"/>
                <a:ea typeface="Barlow Condensed Medium"/>
                <a:cs typeface="Barlow Condensed Medium"/>
                <a:sym typeface="Barlow Condensed Medium"/>
              </a:rPr>
              <a:t>Color Blindness</a:t>
            </a:r>
            <a:endParaRPr sz="1800">
              <a:solidFill>
                <a:schemeClr val="dk2"/>
              </a:solidFill>
              <a:latin typeface="Barlow Condensed Medium"/>
              <a:ea typeface="Barlow Condensed Medium"/>
              <a:cs typeface="Barlow Condensed Medium"/>
              <a:sym typeface="Barlow Condensed Medium"/>
            </a:endParaRPr>
          </a:p>
          <a:p>
            <a:pPr indent="-342900" lvl="0" marL="457200" rtl="0" algn="just">
              <a:lnSpc>
                <a:spcPct val="115000"/>
              </a:lnSpc>
              <a:spcBef>
                <a:spcPts val="0"/>
              </a:spcBef>
              <a:spcAft>
                <a:spcPts val="0"/>
              </a:spcAft>
              <a:buClr>
                <a:schemeClr val="dk2"/>
              </a:buClr>
              <a:buSzPts val="1800"/>
              <a:buFont typeface="Barlow Condensed Medium"/>
              <a:buChar char="●"/>
            </a:pPr>
            <a:r>
              <a:rPr lang="en" sz="1800">
                <a:solidFill>
                  <a:schemeClr val="dk2"/>
                </a:solidFill>
                <a:latin typeface="Barlow Condensed Medium"/>
                <a:ea typeface="Barlow Condensed Medium"/>
                <a:cs typeface="Barlow Condensed Medium"/>
                <a:sym typeface="Barlow Condensed Medium"/>
              </a:rPr>
              <a:t>Old Age</a:t>
            </a:r>
            <a:endParaRPr sz="1800">
              <a:solidFill>
                <a:schemeClr val="dk2"/>
              </a:solidFill>
              <a:latin typeface="Barlow Condensed Medium"/>
              <a:ea typeface="Barlow Condensed Medium"/>
              <a:cs typeface="Barlow Condensed Medium"/>
              <a:sym typeface="Barlow Condensed Medium"/>
            </a:endParaRPr>
          </a:p>
          <a:p>
            <a:pPr indent="-342900" lvl="0" marL="457200" rtl="0" algn="just">
              <a:lnSpc>
                <a:spcPct val="115000"/>
              </a:lnSpc>
              <a:spcBef>
                <a:spcPts val="0"/>
              </a:spcBef>
              <a:spcAft>
                <a:spcPts val="0"/>
              </a:spcAft>
              <a:buClr>
                <a:schemeClr val="dk2"/>
              </a:buClr>
              <a:buSzPts val="1800"/>
              <a:buFont typeface="Barlow Condensed Medium"/>
              <a:buChar char="●"/>
            </a:pPr>
            <a:r>
              <a:rPr lang="en" sz="1800">
                <a:solidFill>
                  <a:schemeClr val="dk2"/>
                </a:solidFill>
                <a:latin typeface="Barlow Condensed Medium"/>
                <a:ea typeface="Barlow Condensed Medium"/>
                <a:cs typeface="Barlow Condensed Medium"/>
                <a:sym typeface="Barlow Condensed Medium"/>
              </a:rPr>
              <a:t>Other disadvantaged groups</a:t>
            </a:r>
            <a:endParaRPr sz="1800">
              <a:solidFill>
                <a:schemeClr val="dk2"/>
              </a:solidFill>
              <a:latin typeface="Barlow Condensed Medium"/>
              <a:ea typeface="Barlow Condensed Medium"/>
              <a:cs typeface="Barlow Condensed Medium"/>
              <a:sym typeface="Barlow Condensed Medium"/>
            </a:endParaRPr>
          </a:p>
          <a:p>
            <a:pPr indent="0" lvl="0" marL="0" rtl="0" algn="l">
              <a:spcBef>
                <a:spcPts val="1600"/>
              </a:spcBef>
              <a:spcAft>
                <a:spcPts val="0"/>
              </a:spcAft>
              <a:buNone/>
            </a:pPr>
            <a:r>
              <a:rPr lang="en" sz="1700">
                <a:latin typeface="Barlow Medium"/>
                <a:ea typeface="Barlow Medium"/>
                <a:cs typeface="Barlow Medium"/>
                <a:sym typeface="Barlow Medium"/>
              </a:rPr>
              <a:t>Tools used: VoiceOver tool  MacOS</a:t>
            </a:r>
            <a:endParaRPr sz="1700">
              <a:latin typeface="Barlow Medium"/>
              <a:ea typeface="Barlow Medium"/>
              <a:cs typeface="Barlow Medium"/>
              <a:sym typeface="Barlow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5"/>
          <p:cNvSpPr txBox="1"/>
          <p:nvPr>
            <p:ph idx="1" type="body"/>
          </p:nvPr>
        </p:nvSpPr>
        <p:spPr>
          <a:xfrm>
            <a:off x="957900" y="1660550"/>
            <a:ext cx="6786000" cy="20709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SzPts val="2000"/>
              <a:buFont typeface="Barlow Medium"/>
              <a:buChar char="❖"/>
            </a:pPr>
            <a:r>
              <a:rPr lang="en" sz="2000">
                <a:solidFill>
                  <a:schemeClr val="dk2"/>
                </a:solidFill>
                <a:latin typeface="Barlow Medium"/>
                <a:ea typeface="Barlow Medium"/>
                <a:cs typeface="Barlow Medium"/>
                <a:sym typeface="Barlow Medium"/>
              </a:rPr>
              <a:t>Spring Tool Suite:</a:t>
            </a:r>
            <a:r>
              <a:rPr lang="en" sz="2000">
                <a:latin typeface="Barlow Medium"/>
                <a:ea typeface="Barlow Medium"/>
                <a:cs typeface="Barlow Medium"/>
                <a:sym typeface="Barlow Medium"/>
              </a:rPr>
              <a:t> Backend Project installation and setup</a:t>
            </a:r>
            <a:endParaRPr sz="2000">
              <a:latin typeface="Barlow Medium"/>
              <a:ea typeface="Barlow Medium"/>
              <a:cs typeface="Barlow Medium"/>
              <a:sym typeface="Barlow Medium"/>
            </a:endParaRPr>
          </a:p>
          <a:p>
            <a:pPr indent="-355600" lvl="0" marL="457200" rtl="0" algn="just">
              <a:spcBef>
                <a:spcPts val="0"/>
              </a:spcBef>
              <a:spcAft>
                <a:spcPts val="0"/>
              </a:spcAft>
              <a:buSzPts val="2000"/>
              <a:buFont typeface="Barlow Medium"/>
              <a:buChar char="❖"/>
            </a:pPr>
            <a:r>
              <a:rPr lang="en" sz="2000">
                <a:solidFill>
                  <a:schemeClr val="dk2"/>
                </a:solidFill>
                <a:latin typeface="Barlow Medium"/>
                <a:ea typeface="Barlow Medium"/>
                <a:cs typeface="Barlow Medium"/>
                <a:sym typeface="Barlow Medium"/>
              </a:rPr>
              <a:t>Visual  Studio:</a:t>
            </a:r>
            <a:r>
              <a:rPr lang="en" sz="2000">
                <a:latin typeface="Barlow Medium"/>
                <a:ea typeface="Barlow Medium"/>
                <a:cs typeface="Barlow Medium"/>
                <a:sym typeface="Barlow Medium"/>
              </a:rPr>
              <a:t> Frontend Project installation and setup</a:t>
            </a:r>
            <a:endParaRPr sz="2000">
              <a:latin typeface="Barlow Medium"/>
              <a:ea typeface="Barlow Medium"/>
              <a:cs typeface="Barlow Medium"/>
              <a:sym typeface="Barlow Medium"/>
            </a:endParaRPr>
          </a:p>
          <a:p>
            <a:pPr indent="-355600" lvl="0" marL="457200" rtl="0" algn="just">
              <a:spcBef>
                <a:spcPts val="0"/>
              </a:spcBef>
              <a:spcAft>
                <a:spcPts val="0"/>
              </a:spcAft>
              <a:buSzPts val="2000"/>
              <a:buFont typeface="Barlow Medium"/>
              <a:buChar char="❖"/>
            </a:pPr>
            <a:r>
              <a:rPr lang="en" sz="2000">
                <a:solidFill>
                  <a:schemeClr val="dk2"/>
                </a:solidFill>
                <a:latin typeface="Barlow Medium"/>
                <a:ea typeface="Barlow Medium"/>
                <a:cs typeface="Barlow Medium"/>
                <a:sym typeface="Barlow Medium"/>
              </a:rPr>
              <a:t>Github:</a:t>
            </a:r>
            <a:r>
              <a:rPr lang="en" sz="2000">
                <a:latin typeface="Barlow Medium"/>
                <a:ea typeface="Barlow Medium"/>
                <a:cs typeface="Barlow Medium"/>
                <a:sym typeface="Barlow Medium"/>
              </a:rPr>
              <a:t> Git Project and general build instructions</a:t>
            </a:r>
            <a:endParaRPr sz="2000">
              <a:latin typeface="Barlow Medium"/>
              <a:ea typeface="Barlow Medium"/>
              <a:cs typeface="Barlow Medium"/>
              <a:sym typeface="Barlow Medium"/>
            </a:endParaRPr>
          </a:p>
          <a:p>
            <a:pPr indent="-355600" lvl="0" marL="457200" rtl="0" algn="just">
              <a:spcBef>
                <a:spcPts val="0"/>
              </a:spcBef>
              <a:spcAft>
                <a:spcPts val="0"/>
              </a:spcAft>
              <a:buSzPts val="2000"/>
              <a:buFont typeface="Barlow Medium"/>
              <a:buChar char="❖"/>
            </a:pPr>
            <a:r>
              <a:rPr lang="en" sz="2000">
                <a:solidFill>
                  <a:schemeClr val="dk2"/>
                </a:solidFill>
                <a:latin typeface="Barlow Medium"/>
                <a:ea typeface="Barlow Medium"/>
                <a:cs typeface="Barlow Medium"/>
                <a:sym typeface="Barlow Medium"/>
              </a:rPr>
              <a:t>Merge Conflict Resolution:</a:t>
            </a:r>
            <a:r>
              <a:rPr lang="en" sz="2000">
                <a:latin typeface="Barlow Medium"/>
                <a:ea typeface="Barlow Medium"/>
                <a:cs typeface="Barlow Medium"/>
                <a:sym typeface="Barlow Medium"/>
              </a:rPr>
              <a:t> How to install merge tool to work on Github</a:t>
            </a:r>
            <a:endParaRPr sz="2000">
              <a:latin typeface="Barlow Medium"/>
              <a:ea typeface="Barlow Medium"/>
              <a:cs typeface="Barlow Medium"/>
              <a:sym typeface="Barlow Medium"/>
            </a:endParaRPr>
          </a:p>
          <a:p>
            <a:pPr indent="-355600" lvl="0" marL="457200" rtl="0" algn="just">
              <a:spcBef>
                <a:spcPts val="0"/>
              </a:spcBef>
              <a:spcAft>
                <a:spcPts val="0"/>
              </a:spcAft>
              <a:buSzPts val="2000"/>
              <a:buFont typeface="Barlow Medium"/>
              <a:buChar char="❖"/>
            </a:pPr>
            <a:r>
              <a:rPr lang="en" sz="2000">
                <a:solidFill>
                  <a:schemeClr val="dk2"/>
                </a:solidFill>
                <a:latin typeface="Barlow Medium"/>
                <a:ea typeface="Barlow Medium"/>
                <a:cs typeface="Barlow Medium"/>
                <a:sym typeface="Barlow Medium"/>
              </a:rPr>
              <a:t>CSS  Style Sheet</a:t>
            </a:r>
            <a:r>
              <a:rPr lang="en" sz="2000">
                <a:latin typeface="Barlow Medium"/>
                <a:ea typeface="Barlow Medium"/>
                <a:cs typeface="Barlow Medium"/>
                <a:sym typeface="Barlow Medium"/>
              </a:rPr>
              <a:t> Notes</a:t>
            </a:r>
            <a:endParaRPr sz="2000">
              <a:latin typeface="Barlow Medium"/>
              <a:ea typeface="Barlow Medium"/>
              <a:cs typeface="Barlow Medium"/>
              <a:sym typeface="Barlow Medium"/>
            </a:endParaRPr>
          </a:p>
          <a:p>
            <a:pPr indent="0" lvl="0" marL="0" rtl="0" algn="l">
              <a:spcBef>
                <a:spcPts val="1600"/>
              </a:spcBef>
              <a:spcAft>
                <a:spcPts val="1600"/>
              </a:spcAft>
              <a:buNone/>
            </a:pPr>
            <a:r>
              <a:t/>
            </a:r>
            <a:endParaRPr/>
          </a:p>
        </p:txBody>
      </p:sp>
      <p:sp>
        <p:nvSpPr>
          <p:cNvPr id="545" name="Google Shape;545;p75"/>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Development/Build Instructions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6"/>
          <p:cNvSpPr txBox="1"/>
          <p:nvPr>
            <p:ph idx="1" type="body"/>
          </p:nvPr>
        </p:nvSpPr>
        <p:spPr>
          <a:xfrm>
            <a:off x="957900" y="1195200"/>
            <a:ext cx="7360500" cy="3429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CC0000"/>
              </a:buClr>
              <a:buSzPts val="1200"/>
              <a:buChar char="❖"/>
            </a:pPr>
            <a:r>
              <a:rPr b="1" lang="en">
                <a:solidFill>
                  <a:srgbClr val="CC0000"/>
                </a:solidFill>
              </a:rPr>
              <a:t>What was most valuable?</a:t>
            </a:r>
            <a:endParaRPr b="1">
              <a:solidFill>
                <a:srgbClr val="CC0000"/>
              </a:solidFill>
            </a:endParaRPr>
          </a:p>
          <a:p>
            <a:pPr indent="0" lvl="0" marL="457200" rtl="0" algn="l">
              <a:spcBef>
                <a:spcPts val="1600"/>
              </a:spcBef>
              <a:spcAft>
                <a:spcPts val="0"/>
              </a:spcAft>
              <a:buNone/>
            </a:pPr>
            <a:r>
              <a:rPr lang="en"/>
              <a:t>Architecture Review, </a:t>
            </a:r>
            <a:r>
              <a:rPr lang="en"/>
              <a:t>Learnt how to work in teams, Understood how project lifecycle works, learnt new tools and technologies.</a:t>
            </a:r>
            <a:endParaRPr/>
          </a:p>
          <a:p>
            <a:pPr indent="-311150" lvl="0" marL="457200" rtl="0" algn="l">
              <a:spcBef>
                <a:spcPts val="1600"/>
              </a:spcBef>
              <a:spcAft>
                <a:spcPts val="0"/>
              </a:spcAft>
              <a:buClr>
                <a:srgbClr val="CC0000"/>
              </a:buClr>
              <a:buSzPts val="1300"/>
              <a:buChar char="❖"/>
            </a:pPr>
            <a:r>
              <a:rPr b="1" lang="en">
                <a:solidFill>
                  <a:srgbClr val="CC0000"/>
                </a:solidFill>
              </a:rPr>
              <a:t>What was least valuable?</a:t>
            </a:r>
            <a:endParaRPr b="1">
              <a:solidFill>
                <a:srgbClr val="CC0000"/>
              </a:solidFill>
            </a:endParaRPr>
          </a:p>
          <a:p>
            <a:pPr indent="0" lvl="0" marL="0" rtl="0" algn="l">
              <a:spcBef>
                <a:spcPts val="1600"/>
              </a:spcBef>
              <a:spcAft>
                <a:spcPts val="0"/>
              </a:spcAft>
              <a:buNone/>
            </a:pPr>
            <a:r>
              <a:rPr lang="en"/>
              <a:t>            Due to time constraints, missed out feature implementation as planned at beginning.</a:t>
            </a:r>
            <a:endParaRPr/>
          </a:p>
          <a:p>
            <a:pPr indent="-304800" lvl="0" marL="457200" rtl="0" algn="l">
              <a:spcBef>
                <a:spcPts val="1600"/>
              </a:spcBef>
              <a:spcAft>
                <a:spcPts val="0"/>
              </a:spcAft>
              <a:buClr>
                <a:srgbClr val="CC0000"/>
              </a:buClr>
              <a:buSzPts val="1200"/>
              <a:buChar char="❖"/>
            </a:pPr>
            <a:r>
              <a:rPr b="1" lang="en">
                <a:solidFill>
                  <a:srgbClr val="CC0000"/>
                </a:solidFill>
              </a:rPr>
              <a:t>What would you keep?</a:t>
            </a:r>
            <a:endParaRPr b="1">
              <a:solidFill>
                <a:srgbClr val="CC0000"/>
              </a:solidFill>
            </a:endParaRPr>
          </a:p>
          <a:p>
            <a:pPr indent="457200" lvl="0" marL="57150" rtl="0" algn="just">
              <a:spcBef>
                <a:spcPts val="1600"/>
              </a:spcBef>
              <a:spcAft>
                <a:spcPts val="0"/>
              </a:spcAft>
              <a:buNone/>
            </a:pPr>
            <a:r>
              <a:rPr lang="en"/>
              <a:t>Preparing for Code Reviews helped gain more insight to the code structure.</a:t>
            </a:r>
            <a:endParaRPr/>
          </a:p>
          <a:p>
            <a:pPr indent="-304800" lvl="0" marL="457200" rtl="0" algn="just">
              <a:spcBef>
                <a:spcPts val="1600"/>
              </a:spcBef>
              <a:spcAft>
                <a:spcPts val="0"/>
              </a:spcAft>
              <a:buClr>
                <a:srgbClr val="CC0000"/>
              </a:buClr>
              <a:buSzPts val="1200"/>
              <a:buChar char="❖"/>
            </a:pPr>
            <a:r>
              <a:rPr b="1" lang="en">
                <a:solidFill>
                  <a:srgbClr val="CC0000"/>
                </a:solidFill>
              </a:rPr>
              <a:t>What would you change?</a:t>
            </a:r>
            <a:endParaRPr b="1">
              <a:solidFill>
                <a:srgbClr val="CC0000"/>
              </a:solidFill>
            </a:endParaRPr>
          </a:p>
          <a:p>
            <a:pPr indent="0" lvl="0" marL="0" rtl="0" algn="just">
              <a:spcBef>
                <a:spcPts val="1600"/>
              </a:spcBef>
              <a:spcAft>
                <a:spcPts val="1600"/>
              </a:spcAft>
              <a:buNone/>
            </a:pPr>
            <a:r>
              <a:rPr lang="en">
                <a:solidFill>
                  <a:schemeClr val="dk1"/>
                </a:solidFill>
              </a:rPr>
              <a:t>             According to team size, more features can be implemented if there was more time.</a:t>
            </a:r>
            <a:endParaRPr>
              <a:solidFill>
                <a:schemeClr val="dk1"/>
              </a:solidFill>
            </a:endParaRPr>
          </a:p>
        </p:txBody>
      </p:sp>
      <p:sp>
        <p:nvSpPr>
          <p:cNvPr id="551" name="Google Shape;551;p76"/>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Course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2444450" y="3013275"/>
            <a:ext cx="4534200" cy="6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Barlow Condensed"/>
                <a:ea typeface="Barlow Condensed"/>
                <a:cs typeface="Barlow Condensed"/>
                <a:sym typeface="Barlow Condensed"/>
              </a:rPr>
              <a:t> </a:t>
            </a:r>
            <a:endParaRPr sz="3000">
              <a:latin typeface="Barlow Condensed"/>
              <a:ea typeface="Barlow Condensed"/>
              <a:cs typeface="Barlow Condensed"/>
              <a:sym typeface="Barlow Condensed"/>
            </a:endParaRPr>
          </a:p>
          <a:p>
            <a:pPr indent="457200" lvl="0" marL="0" rtl="0" algn="l">
              <a:spcBef>
                <a:spcPts val="0"/>
              </a:spcBef>
              <a:spcAft>
                <a:spcPts val="0"/>
              </a:spcAft>
              <a:buNone/>
            </a:pPr>
            <a:r>
              <a:rPr lang="en" sz="3900">
                <a:latin typeface="Barlow Condensed"/>
                <a:ea typeface="Barlow Condensed"/>
                <a:cs typeface="Barlow Condensed"/>
                <a:sym typeface="Barlow Condensed"/>
              </a:rPr>
              <a:t>        Manifesto</a:t>
            </a:r>
            <a:endParaRPr sz="3900">
              <a:latin typeface="Barlow Condensed"/>
              <a:ea typeface="Barlow Condensed"/>
              <a:cs typeface="Barlow Condensed"/>
              <a:sym typeface="Barlow Condensed"/>
            </a:endParaRPr>
          </a:p>
          <a:p>
            <a:pPr indent="0" lvl="0" marL="0" rtl="0" algn="ctr">
              <a:spcBef>
                <a:spcPts val="0"/>
              </a:spcBef>
              <a:spcAft>
                <a:spcPts val="0"/>
              </a:spcAft>
              <a:buNone/>
            </a:pPr>
            <a:r>
              <a:t/>
            </a:r>
            <a:endParaRPr/>
          </a:p>
        </p:txBody>
      </p:sp>
      <p:sp>
        <p:nvSpPr>
          <p:cNvPr id="303" name="Google Shape;303;p41"/>
          <p:cNvSpPr txBox="1"/>
          <p:nvPr>
            <p:ph idx="2" type="title"/>
          </p:nvPr>
        </p:nvSpPr>
        <p:spPr>
          <a:xfrm>
            <a:off x="3647250" y="1349175"/>
            <a:ext cx="1598400" cy="131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04" name="Google Shape;304;p41"/>
          <p:cNvSpPr txBox="1"/>
          <p:nvPr>
            <p:ph idx="1" type="subTitle"/>
          </p:nvPr>
        </p:nvSpPr>
        <p:spPr>
          <a:xfrm>
            <a:off x="2948550" y="3462208"/>
            <a:ext cx="3246900" cy="40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endParaRPr/>
          </a:p>
        </p:txBody>
      </p:sp>
      <p:cxnSp>
        <p:nvCxnSpPr>
          <p:cNvPr id="305" name="Google Shape;305;p41"/>
          <p:cNvCxnSpPr/>
          <p:nvPr/>
        </p:nvCxnSpPr>
        <p:spPr>
          <a:xfrm>
            <a:off x="1659775" y="1147128"/>
            <a:ext cx="5824500" cy="0"/>
          </a:xfrm>
          <a:prstGeom prst="straightConnector1">
            <a:avLst/>
          </a:prstGeom>
          <a:noFill/>
          <a:ln cap="flat" cmpd="sng" w="19050">
            <a:solidFill>
              <a:schemeClr val="accent2"/>
            </a:solidFill>
            <a:prstDash val="solid"/>
            <a:round/>
            <a:headEnd len="med" w="med" type="none"/>
            <a:tailEnd len="med" w="med" type="none"/>
          </a:ln>
        </p:spPr>
      </p:cxnSp>
      <p:cxnSp>
        <p:nvCxnSpPr>
          <p:cNvPr id="306" name="Google Shape;306;p41"/>
          <p:cNvCxnSpPr/>
          <p:nvPr/>
        </p:nvCxnSpPr>
        <p:spPr>
          <a:xfrm>
            <a:off x="1659775" y="3996378"/>
            <a:ext cx="58245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7"/>
          <p:cNvSpPr txBox="1"/>
          <p:nvPr>
            <p:ph idx="1" type="body"/>
          </p:nvPr>
        </p:nvSpPr>
        <p:spPr>
          <a:xfrm>
            <a:off x="1080300" y="1389450"/>
            <a:ext cx="7077600" cy="2342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600">
                <a:solidFill>
                  <a:schemeClr val="dk1"/>
                </a:solidFill>
                <a:latin typeface="Barlow Medium"/>
                <a:ea typeface="Barlow Medium"/>
                <a:cs typeface="Barlow Medium"/>
                <a:sym typeface="Barlow Medium"/>
              </a:rPr>
              <a:t>We’ll use the same </a:t>
            </a:r>
            <a:r>
              <a:rPr b="1" lang="en" sz="1600">
                <a:solidFill>
                  <a:schemeClr val="dk1"/>
                </a:solidFill>
              </a:rPr>
              <a:t>backend framework</a:t>
            </a:r>
            <a:r>
              <a:rPr lang="en" sz="1600">
                <a:solidFill>
                  <a:schemeClr val="dk1"/>
                </a:solidFill>
                <a:latin typeface="Barlow Medium"/>
                <a:ea typeface="Barlow Medium"/>
                <a:cs typeface="Barlow Medium"/>
                <a:sym typeface="Barlow Medium"/>
              </a:rPr>
              <a:t> i.e. Spring 5 because:</a:t>
            </a:r>
            <a:endParaRPr sz="1600">
              <a:solidFill>
                <a:schemeClr val="dk1"/>
              </a:solidFill>
              <a:latin typeface="Barlow Medium"/>
              <a:ea typeface="Barlow Medium"/>
              <a:cs typeface="Barlow Medium"/>
              <a:sym typeface="Barlow Medium"/>
            </a:endParaRPr>
          </a:p>
          <a:p>
            <a:pPr indent="0" lvl="0" marL="0" rtl="0" algn="just">
              <a:lnSpc>
                <a:spcPct val="115000"/>
              </a:lnSpc>
              <a:spcBef>
                <a:spcPts val="0"/>
              </a:spcBef>
              <a:spcAft>
                <a:spcPts val="0"/>
              </a:spcAft>
              <a:buClr>
                <a:schemeClr val="dk1"/>
              </a:buClr>
              <a:buSzPts val="1100"/>
              <a:buFont typeface="Arial"/>
              <a:buNone/>
            </a:pPr>
            <a:r>
              <a:t/>
            </a:r>
            <a:endParaRPr sz="1600">
              <a:solidFill>
                <a:schemeClr val="dk1"/>
              </a:solidFill>
              <a:latin typeface="Barlow Medium"/>
              <a:ea typeface="Barlow Medium"/>
              <a:cs typeface="Barlow Medium"/>
              <a:sym typeface="Barlow Medium"/>
            </a:endParaRPr>
          </a:p>
          <a:p>
            <a:pPr indent="-330200" lvl="0" marL="457200" rtl="0" algn="just">
              <a:lnSpc>
                <a:spcPct val="115000"/>
              </a:lnSpc>
              <a:spcBef>
                <a:spcPts val="0"/>
              </a:spcBef>
              <a:spcAft>
                <a:spcPts val="0"/>
              </a:spcAft>
              <a:buClr>
                <a:schemeClr val="dk1"/>
              </a:buClr>
              <a:buSzPts val="1600"/>
              <a:buFont typeface="Barlow Medium"/>
              <a:buChar char="❖"/>
            </a:pPr>
            <a:r>
              <a:rPr lang="en" sz="1600">
                <a:solidFill>
                  <a:schemeClr val="dk1"/>
                </a:solidFill>
                <a:latin typeface="Barlow Medium"/>
                <a:ea typeface="Barlow Medium"/>
                <a:cs typeface="Barlow Medium"/>
                <a:sym typeface="Barlow Medium"/>
              </a:rPr>
              <a:t>MVC approach can be used while developing the APIs</a:t>
            </a:r>
            <a:endParaRPr sz="1600">
              <a:solidFill>
                <a:schemeClr val="dk1"/>
              </a:solidFill>
              <a:latin typeface="Barlow Medium"/>
              <a:ea typeface="Barlow Medium"/>
              <a:cs typeface="Barlow Medium"/>
              <a:sym typeface="Barlow Medium"/>
            </a:endParaRPr>
          </a:p>
          <a:p>
            <a:pPr indent="0" lvl="0" marL="457200" rtl="0" algn="just">
              <a:lnSpc>
                <a:spcPct val="115000"/>
              </a:lnSpc>
              <a:spcBef>
                <a:spcPts val="0"/>
              </a:spcBef>
              <a:spcAft>
                <a:spcPts val="0"/>
              </a:spcAft>
              <a:buNone/>
            </a:pPr>
            <a:r>
              <a:t/>
            </a:r>
            <a:endParaRPr sz="1600">
              <a:solidFill>
                <a:schemeClr val="dk1"/>
              </a:solidFill>
              <a:latin typeface="Barlow Medium"/>
              <a:ea typeface="Barlow Medium"/>
              <a:cs typeface="Barlow Medium"/>
              <a:sym typeface="Barlow Medium"/>
            </a:endParaRPr>
          </a:p>
          <a:p>
            <a:pPr indent="-330200" lvl="0" marL="457200" rtl="0" algn="just">
              <a:lnSpc>
                <a:spcPct val="115000"/>
              </a:lnSpc>
              <a:spcBef>
                <a:spcPts val="0"/>
              </a:spcBef>
              <a:spcAft>
                <a:spcPts val="0"/>
              </a:spcAft>
              <a:buClr>
                <a:schemeClr val="dk1"/>
              </a:buClr>
              <a:buSzPts val="1600"/>
              <a:buFont typeface="Barlow Medium"/>
              <a:buChar char="❖"/>
            </a:pPr>
            <a:r>
              <a:rPr lang="en" sz="1600">
                <a:solidFill>
                  <a:schemeClr val="dk1"/>
                </a:solidFill>
                <a:latin typeface="Barlow Medium"/>
                <a:ea typeface="Barlow Medium"/>
                <a:cs typeface="Barlow Medium"/>
                <a:sym typeface="Barlow Medium"/>
              </a:rPr>
              <a:t>It’s a popular framework and lots of enhancements have been done to provide first class REST support</a:t>
            </a:r>
            <a:endParaRPr sz="1600">
              <a:solidFill>
                <a:schemeClr val="dk1"/>
              </a:solidFill>
              <a:latin typeface="Barlow Medium"/>
              <a:ea typeface="Barlow Medium"/>
              <a:cs typeface="Barlow Medium"/>
              <a:sym typeface="Barlow Medium"/>
            </a:endParaRPr>
          </a:p>
          <a:p>
            <a:pPr indent="0" lvl="0" marL="457200" rtl="0" algn="just">
              <a:lnSpc>
                <a:spcPct val="115000"/>
              </a:lnSpc>
              <a:spcBef>
                <a:spcPts val="0"/>
              </a:spcBef>
              <a:spcAft>
                <a:spcPts val="0"/>
              </a:spcAft>
              <a:buNone/>
            </a:pPr>
            <a:r>
              <a:t/>
            </a:r>
            <a:endParaRPr sz="1600">
              <a:solidFill>
                <a:schemeClr val="dk1"/>
              </a:solidFill>
              <a:latin typeface="Barlow Medium"/>
              <a:ea typeface="Barlow Medium"/>
              <a:cs typeface="Barlow Medium"/>
              <a:sym typeface="Barlow Medium"/>
            </a:endParaRPr>
          </a:p>
          <a:p>
            <a:pPr indent="-330200" lvl="0" marL="457200" rtl="0" algn="just">
              <a:lnSpc>
                <a:spcPct val="115000"/>
              </a:lnSpc>
              <a:spcBef>
                <a:spcPts val="0"/>
              </a:spcBef>
              <a:spcAft>
                <a:spcPts val="0"/>
              </a:spcAft>
              <a:buClr>
                <a:schemeClr val="dk1"/>
              </a:buClr>
              <a:buSzPts val="1600"/>
              <a:buFont typeface="Barlow Medium"/>
              <a:buChar char="❖"/>
            </a:pPr>
            <a:r>
              <a:rPr lang="en" sz="1600">
                <a:solidFill>
                  <a:schemeClr val="dk1"/>
                </a:solidFill>
                <a:latin typeface="Barlow Medium"/>
                <a:ea typeface="Barlow Medium"/>
                <a:cs typeface="Barlow Medium"/>
                <a:sym typeface="Barlow Medium"/>
              </a:rPr>
              <a:t>It provides classes to consume REST resources</a:t>
            </a:r>
            <a:endParaRPr sz="1600">
              <a:solidFill>
                <a:schemeClr val="dk1"/>
              </a:solidFill>
              <a:latin typeface="Barlow Medium"/>
              <a:ea typeface="Barlow Medium"/>
              <a:cs typeface="Barlow Medium"/>
              <a:sym typeface="Barlow Medium"/>
            </a:endParaRPr>
          </a:p>
          <a:p>
            <a:pPr indent="0" lvl="0" marL="457200" rtl="0" algn="just">
              <a:lnSpc>
                <a:spcPct val="115000"/>
              </a:lnSpc>
              <a:spcBef>
                <a:spcPts val="0"/>
              </a:spcBef>
              <a:spcAft>
                <a:spcPts val="0"/>
              </a:spcAft>
              <a:buNone/>
            </a:pPr>
            <a:r>
              <a:t/>
            </a:r>
            <a:endParaRPr sz="1600">
              <a:solidFill>
                <a:schemeClr val="dk1"/>
              </a:solidFill>
              <a:latin typeface="Barlow Medium"/>
              <a:ea typeface="Barlow Medium"/>
              <a:cs typeface="Barlow Medium"/>
              <a:sym typeface="Barlow Medium"/>
            </a:endParaRPr>
          </a:p>
          <a:p>
            <a:pPr indent="-330200" lvl="0" marL="457200" rtl="0" algn="just">
              <a:lnSpc>
                <a:spcPct val="115000"/>
              </a:lnSpc>
              <a:spcBef>
                <a:spcPts val="0"/>
              </a:spcBef>
              <a:spcAft>
                <a:spcPts val="0"/>
              </a:spcAft>
              <a:buClr>
                <a:schemeClr val="dk1"/>
              </a:buClr>
              <a:buSzPts val="1600"/>
              <a:buFont typeface="Barlow Medium"/>
              <a:buChar char="❖"/>
            </a:pPr>
            <a:r>
              <a:rPr lang="en" sz="1600">
                <a:solidFill>
                  <a:schemeClr val="dk1"/>
                </a:solidFill>
                <a:latin typeface="Barlow Medium"/>
                <a:ea typeface="Barlow Medium"/>
                <a:cs typeface="Barlow Medium"/>
                <a:sym typeface="Barlow Medium"/>
              </a:rPr>
              <a:t>Controller handles HTTP support</a:t>
            </a:r>
            <a:endParaRPr sz="1900">
              <a:latin typeface="Barlow Medium"/>
              <a:ea typeface="Barlow Medium"/>
              <a:cs typeface="Barlow Medium"/>
              <a:sym typeface="Barlow Medium"/>
            </a:endParaRPr>
          </a:p>
        </p:txBody>
      </p:sp>
      <p:sp>
        <p:nvSpPr>
          <p:cNvPr id="557" name="Google Shape;557;p77"/>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CC0000"/>
                </a:solidFill>
              </a:rPr>
              <a:t>What will be same ?</a:t>
            </a:r>
            <a:endParaRPr>
              <a:solidFill>
                <a:srgbClr val="CC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8"/>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CC0000"/>
                </a:solidFill>
                <a:latin typeface="Barlow SemiBold"/>
                <a:ea typeface="Barlow SemiBold"/>
                <a:cs typeface="Barlow SemiBold"/>
                <a:sym typeface="Barlow SemiBold"/>
              </a:rPr>
              <a:t> </a:t>
            </a:r>
            <a:r>
              <a:rPr lang="en" sz="2000">
                <a:solidFill>
                  <a:srgbClr val="CC0000"/>
                </a:solidFill>
                <a:latin typeface="Barlow SemiBold"/>
                <a:ea typeface="Barlow SemiBold"/>
                <a:cs typeface="Barlow SemiBold"/>
                <a:sym typeface="Barlow SemiBold"/>
              </a:rPr>
              <a:t>What could have been done differently? </a:t>
            </a:r>
            <a:endParaRPr sz="2000">
              <a:solidFill>
                <a:srgbClr val="CC0000"/>
              </a:solidFill>
              <a:latin typeface="Barlow SemiBold"/>
              <a:ea typeface="Barlow SemiBold"/>
              <a:cs typeface="Barlow SemiBold"/>
              <a:sym typeface="Barlow SemiBold"/>
            </a:endParaRPr>
          </a:p>
        </p:txBody>
      </p:sp>
      <p:sp>
        <p:nvSpPr>
          <p:cNvPr id="563" name="Google Shape;563;p78"/>
          <p:cNvSpPr txBox="1"/>
          <p:nvPr>
            <p:ph idx="2" type="title"/>
          </p:nvPr>
        </p:nvSpPr>
        <p:spPr>
          <a:xfrm>
            <a:off x="1603200" y="1432875"/>
            <a:ext cx="1901100" cy="33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C2E3A"/>
                </a:solidFill>
              </a:rPr>
              <a:t> In terms of Tools</a:t>
            </a:r>
            <a:endParaRPr>
              <a:solidFill>
                <a:srgbClr val="0C2E3A"/>
              </a:solidFill>
            </a:endParaRPr>
          </a:p>
        </p:txBody>
      </p:sp>
      <p:sp>
        <p:nvSpPr>
          <p:cNvPr id="564" name="Google Shape;564;p78"/>
          <p:cNvSpPr txBox="1"/>
          <p:nvPr>
            <p:ph idx="3" type="title"/>
          </p:nvPr>
        </p:nvSpPr>
        <p:spPr>
          <a:xfrm>
            <a:off x="3205650" y="2931825"/>
            <a:ext cx="2732700" cy="33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C2E3A"/>
                </a:solidFill>
              </a:rPr>
              <a:t>In terms of discipline</a:t>
            </a:r>
            <a:endParaRPr>
              <a:solidFill>
                <a:srgbClr val="0C2E3A"/>
              </a:solidFill>
            </a:endParaRPr>
          </a:p>
        </p:txBody>
      </p:sp>
      <p:sp>
        <p:nvSpPr>
          <p:cNvPr id="565" name="Google Shape;565;p78"/>
          <p:cNvSpPr txBox="1"/>
          <p:nvPr>
            <p:ph idx="5" type="title"/>
          </p:nvPr>
        </p:nvSpPr>
        <p:spPr>
          <a:xfrm>
            <a:off x="5029850" y="1432875"/>
            <a:ext cx="2984400" cy="33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C2E3A"/>
                </a:solidFill>
              </a:rPr>
              <a:t> In terms of process</a:t>
            </a:r>
            <a:endParaRPr>
              <a:solidFill>
                <a:srgbClr val="0C2E3A"/>
              </a:solidFill>
            </a:endParaRPr>
          </a:p>
        </p:txBody>
      </p:sp>
      <p:sp>
        <p:nvSpPr>
          <p:cNvPr id="566" name="Google Shape;566;p78"/>
          <p:cNvSpPr/>
          <p:nvPr/>
        </p:nvSpPr>
        <p:spPr>
          <a:xfrm flipH="1">
            <a:off x="1378479" y="1511913"/>
            <a:ext cx="179400" cy="179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567" name="Google Shape;567;p78"/>
          <p:cNvSpPr/>
          <p:nvPr/>
        </p:nvSpPr>
        <p:spPr>
          <a:xfrm flipH="1">
            <a:off x="3165604" y="3009069"/>
            <a:ext cx="179400" cy="179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568" name="Google Shape;568;p78"/>
          <p:cNvSpPr/>
          <p:nvPr/>
        </p:nvSpPr>
        <p:spPr>
          <a:xfrm flipH="1">
            <a:off x="4797279" y="1511913"/>
            <a:ext cx="179400" cy="179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569" name="Google Shape;569;p78"/>
          <p:cNvSpPr txBox="1"/>
          <p:nvPr/>
        </p:nvSpPr>
        <p:spPr>
          <a:xfrm>
            <a:off x="1730625" y="1691325"/>
            <a:ext cx="2685900" cy="9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Condensed Medium"/>
                <a:ea typeface="Barlow Condensed Medium"/>
                <a:cs typeface="Barlow Condensed Medium"/>
                <a:sym typeface="Barlow Condensed Medium"/>
              </a:rPr>
              <a:t>Instead of AngularJS, we could have used React</a:t>
            </a:r>
            <a:endParaRPr sz="1200">
              <a:solidFill>
                <a:schemeClr val="dk1"/>
              </a:solidFill>
              <a:latin typeface="Barlow Condensed Medium"/>
              <a:ea typeface="Barlow Condensed Medium"/>
              <a:cs typeface="Barlow Condensed Medium"/>
              <a:sym typeface="Barlow Condensed Medium"/>
            </a:endParaRPr>
          </a:p>
          <a:p>
            <a:pPr indent="0" lvl="0" marL="0" rtl="0" algn="just">
              <a:lnSpc>
                <a:spcPct val="115000"/>
              </a:lnSpc>
              <a:spcBef>
                <a:spcPts val="0"/>
              </a:spcBef>
              <a:spcAft>
                <a:spcPts val="0"/>
              </a:spcAft>
              <a:buNone/>
            </a:pPr>
            <a:r>
              <a:rPr lang="en" sz="1200">
                <a:solidFill>
                  <a:schemeClr val="dk1"/>
                </a:solidFill>
                <a:latin typeface="Barlow Condensed Medium"/>
                <a:ea typeface="Barlow Condensed Medium"/>
                <a:cs typeface="Barlow Condensed Medium"/>
                <a:sym typeface="Barlow Condensed Medium"/>
              </a:rPr>
              <a:t>Could have improved on the design part, like graphic, photos and logos</a:t>
            </a:r>
            <a:endParaRPr sz="1300">
              <a:solidFill>
                <a:schemeClr val="dk1"/>
              </a:solidFill>
              <a:latin typeface="Barlow Condensed Medium"/>
              <a:ea typeface="Barlow Condensed Medium"/>
              <a:cs typeface="Barlow Condensed Medium"/>
              <a:sym typeface="Barlow Condensed Medium"/>
            </a:endParaRPr>
          </a:p>
          <a:p>
            <a:pPr indent="0" lvl="0" marL="0" rtl="0" algn="l">
              <a:spcBef>
                <a:spcPts val="0"/>
              </a:spcBef>
              <a:spcAft>
                <a:spcPts val="0"/>
              </a:spcAft>
              <a:buNone/>
            </a:pPr>
            <a:r>
              <a:t/>
            </a:r>
            <a:endParaRPr>
              <a:latin typeface="Barlow"/>
              <a:ea typeface="Barlow"/>
              <a:cs typeface="Barlow"/>
              <a:sym typeface="Barlow"/>
            </a:endParaRPr>
          </a:p>
        </p:txBody>
      </p:sp>
      <p:sp>
        <p:nvSpPr>
          <p:cNvPr id="570" name="Google Shape;570;p78"/>
          <p:cNvSpPr txBox="1"/>
          <p:nvPr/>
        </p:nvSpPr>
        <p:spPr>
          <a:xfrm>
            <a:off x="4998575" y="1766775"/>
            <a:ext cx="2685900" cy="9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Condensed Medium"/>
                <a:ea typeface="Barlow Condensed Medium"/>
                <a:cs typeface="Barlow Condensed Medium"/>
                <a:sym typeface="Barlow Condensed Medium"/>
              </a:rPr>
              <a:t>We followed Agile Process. It was perfect choice. </a:t>
            </a:r>
            <a:endParaRPr sz="1200">
              <a:solidFill>
                <a:schemeClr val="dk1"/>
              </a:solidFill>
              <a:latin typeface="Barlow Condensed Medium"/>
              <a:ea typeface="Barlow Condensed Medium"/>
              <a:cs typeface="Barlow Condensed Medium"/>
              <a:sym typeface="Barlow Condensed Medium"/>
            </a:endParaRPr>
          </a:p>
          <a:p>
            <a:pPr indent="0" lvl="0" marL="0" rtl="0" algn="just">
              <a:lnSpc>
                <a:spcPct val="115000"/>
              </a:lnSpc>
              <a:spcBef>
                <a:spcPts val="0"/>
              </a:spcBef>
              <a:spcAft>
                <a:spcPts val="0"/>
              </a:spcAft>
              <a:buNone/>
            </a:pPr>
            <a:r>
              <a:rPr lang="en" sz="1200">
                <a:solidFill>
                  <a:schemeClr val="dk1"/>
                </a:solidFill>
                <a:latin typeface="Barlow Condensed Medium"/>
                <a:ea typeface="Barlow Condensed Medium"/>
                <a:cs typeface="Barlow Condensed Medium"/>
                <a:sym typeface="Barlow Condensed Medium"/>
              </a:rPr>
              <a:t> </a:t>
            </a:r>
            <a:endParaRPr sz="1300">
              <a:solidFill>
                <a:schemeClr val="dk1"/>
              </a:solidFill>
              <a:latin typeface="Barlow Condensed Medium"/>
              <a:ea typeface="Barlow Condensed Medium"/>
              <a:cs typeface="Barlow Condensed Medium"/>
              <a:sym typeface="Barlow Condensed Medium"/>
            </a:endParaRPr>
          </a:p>
          <a:p>
            <a:pPr indent="0" lvl="0" marL="0" rtl="0" algn="l">
              <a:spcBef>
                <a:spcPts val="0"/>
              </a:spcBef>
              <a:spcAft>
                <a:spcPts val="0"/>
              </a:spcAft>
              <a:buNone/>
            </a:pPr>
            <a:r>
              <a:t/>
            </a:r>
            <a:endParaRPr>
              <a:latin typeface="Barlow"/>
              <a:ea typeface="Barlow"/>
              <a:cs typeface="Barlow"/>
              <a:sym typeface="Barlow"/>
            </a:endParaRPr>
          </a:p>
        </p:txBody>
      </p:sp>
      <p:grpSp>
        <p:nvGrpSpPr>
          <p:cNvPr id="571" name="Google Shape;571;p78"/>
          <p:cNvGrpSpPr/>
          <p:nvPr/>
        </p:nvGrpSpPr>
        <p:grpSpPr>
          <a:xfrm>
            <a:off x="1483768" y="1846728"/>
            <a:ext cx="134247" cy="91198"/>
            <a:chOff x="4768325" y="2163475"/>
            <a:chExt cx="59700" cy="46725"/>
          </a:xfrm>
        </p:grpSpPr>
        <p:sp>
          <p:nvSpPr>
            <p:cNvPr id="572" name="Google Shape;572;p7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C4587"/>
                </a:solidFill>
              </a:endParaRPr>
            </a:p>
          </p:txBody>
        </p:sp>
        <p:sp>
          <p:nvSpPr>
            <p:cNvPr id="573" name="Google Shape;573;p7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C4587"/>
                </a:solidFill>
              </a:endParaRPr>
            </a:p>
          </p:txBody>
        </p:sp>
      </p:grpSp>
      <p:grpSp>
        <p:nvGrpSpPr>
          <p:cNvPr id="574" name="Google Shape;574;p78"/>
          <p:cNvGrpSpPr/>
          <p:nvPr/>
        </p:nvGrpSpPr>
        <p:grpSpPr>
          <a:xfrm>
            <a:off x="1484217" y="2267728"/>
            <a:ext cx="134247" cy="91198"/>
            <a:chOff x="4768325" y="2163475"/>
            <a:chExt cx="59700" cy="46725"/>
          </a:xfrm>
        </p:grpSpPr>
        <p:sp>
          <p:nvSpPr>
            <p:cNvPr id="575" name="Google Shape;575;p7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C4587"/>
                </a:solidFill>
              </a:endParaRPr>
            </a:p>
          </p:txBody>
        </p:sp>
        <p:sp>
          <p:nvSpPr>
            <p:cNvPr id="576" name="Google Shape;576;p7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C4587"/>
                </a:solidFill>
              </a:endParaRPr>
            </a:p>
          </p:txBody>
        </p:sp>
      </p:grpSp>
      <p:grpSp>
        <p:nvGrpSpPr>
          <p:cNvPr id="577" name="Google Shape;577;p78"/>
          <p:cNvGrpSpPr/>
          <p:nvPr/>
        </p:nvGrpSpPr>
        <p:grpSpPr>
          <a:xfrm>
            <a:off x="4841942" y="1938185"/>
            <a:ext cx="134247" cy="129424"/>
            <a:chOff x="4768325" y="2163475"/>
            <a:chExt cx="59700" cy="46725"/>
          </a:xfrm>
        </p:grpSpPr>
        <p:sp>
          <p:nvSpPr>
            <p:cNvPr id="578" name="Google Shape;578;p7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C4587"/>
                </a:solidFill>
              </a:endParaRPr>
            </a:p>
          </p:txBody>
        </p:sp>
        <p:sp>
          <p:nvSpPr>
            <p:cNvPr id="579" name="Google Shape;579;p7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C4587"/>
                </a:solidFill>
              </a:endParaRPr>
            </a:p>
          </p:txBody>
        </p:sp>
      </p:grpSp>
      <p:grpSp>
        <p:nvGrpSpPr>
          <p:cNvPr id="580" name="Google Shape;580;p78"/>
          <p:cNvGrpSpPr/>
          <p:nvPr/>
        </p:nvGrpSpPr>
        <p:grpSpPr>
          <a:xfrm>
            <a:off x="2195818" y="3551685"/>
            <a:ext cx="134247" cy="129424"/>
            <a:chOff x="4768325" y="2163475"/>
            <a:chExt cx="59700" cy="46725"/>
          </a:xfrm>
        </p:grpSpPr>
        <p:sp>
          <p:nvSpPr>
            <p:cNvPr id="581" name="Google Shape;581;p7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C4587"/>
                </a:solidFill>
              </a:endParaRPr>
            </a:p>
          </p:txBody>
        </p:sp>
        <p:sp>
          <p:nvSpPr>
            <p:cNvPr id="582" name="Google Shape;582;p7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C4587"/>
                </a:solidFill>
              </a:endParaRPr>
            </a:p>
          </p:txBody>
        </p:sp>
      </p:grpSp>
      <p:sp>
        <p:nvSpPr>
          <p:cNvPr id="583" name="Google Shape;583;p78"/>
          <p:cNvSpPr txBox="1"/>
          <p:nvPr/>
        </p:nvSpPr>
        <p:spPr>
          <a:xfrm>
            <a:off x="2482200" y="3353225"/>
            <a:ext cx="4687500" cy="1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latin typeface="Barlow Condensed Medium"/>
                <a:ea typeface="Barlow Condensed Medium"/>
                <a:cs typeface="Barlow Condensed Medium"/>
                <a:sym typeface="Barlow Condensed Medium"/>
              </a:rPr>
              <a:t>Sometimes, meetings were rescheduled due to some other work that team members had. Could have done better if there was more collaboration</a:t>
            </a:r>
            <a:endParaRPr sz="1200">
              <a:solidFill>
                <a:schemeClr val="dk1"/>
              </a:solidFill>
              <a:latin typeface="Barlow Condensed Medium"/>
              <a:ea typeface="Barlow Condensed Medium"/>
              <a:cs typeface="Barlow Condensed Medium"/>
              <a:sym typeface="Barlow Condensed Medium"/>
            </a:endParaRPr>
          </a:p>
          <a:p>
            <a:pPr indent="0" lvl="0" marL="0" rtl="0" algn="just">
              <a:lnSpc>
                <a:spcPct val="115000"/>
              </a:lnSpc>
              <a:spcBef>
                <a:spcPts val="0"/>
              </a:spcBef>
              <a:spcAft>
                <a:spcPts val="0"/>
              </a:spcAft>
              <a:buNone/>
            </a:pPr>
            <a:r>
              <a:t/>
            </a:r>
            <a:endParaRPr sz="1200">
              <a:solidFill>
                <a:schemeClr val="dk1"/>
              </a:solidFill>
              <a:latin typeface="Barlow Condensed Medium"/>
              <a:ea typeface="Barlow Condensed Medium"/>
              <a:cs typeface="Barlow Condensed Medium"/>
              <a:sym typeface="Barlow Condensed Medium"/>
            </a:endParaRPr>
          </a:p>
          <a:p>
            <a:pPr indent="0" lvl="0" marL="0" rtl="0" algn="just">
              <a:lnSpc>
                <a:spcPct val="115000"/>
              </a:lnSpc>
              <a:spcBef>
                <a:spcPts val="0"/>
              </a:spcBef>
              <a:spcAft>
                <a:spcPts val="0"/>
              </a:spcAft>
              <a:buNone/>
            </a:pPr>
            <a:r>
              <a:rPr lang="en" sz="1200">
                <a:solidFill>
                  <a:schemeClr val="dk1"/>
                </a:solidFill>
                <a:latin typeface="Barlow Condensed Medium"/>
                <a:ea typeface="Barlow Condensed Medium"/>
                <a:cs typeface="Barlow Condensed Medium"/>
                <a:sym typeface="Barlow Condensed Medium"/>
              </a:rPr>
              <a:t>Delayed response on the Telegram group (used for team collaboration) lead to dependency creation on other team member and as a result delay in meeting the expected timeline</a:t>
            </a:r>
            <a:endParaRPr sz="1300">
              <a:solidFill>
                <a:schemeClr val="dk1"/>
              </a:solidFill>
              <a:latin typeface="Barlow Condensed Medium"/>
              <a:ea typeface="Barlow Condensed Medium"/>
              <a:cs typeface="Barlow Condensed Medium"/>
              <a:sym typeface="Barlow Condensed Medium"/>
            </a:endParaRPr>
          </a:p>
          <a:p>
            <a:pPr indent="0" lvl="0" marL="0" rtl="0" algn="just">
              <a:lnSpc>
                <a:spcPct val="115000"/>
              </a:lnSpc>
              <a:spcBef>
                <a:spcPts val="0"/>
              </a:spcBef>
              <a:spcAft>
                <a:spcPts val="0"/>
              </a:spcAft>
              <a:buNone/>
            </a:pPr>
            <a:r>
              <a:t/>
            </a:r>
            <a:endParaRPr sz="1200">
              <a:solidFill>
                <a:schemeClr val="dk1"/>
              </a:solidFill>
              <a:latin typeface="Barlow Condensed Medium"/>
              <a:ea typeface="Barlow Condensed Medium"/>
              <a:cs typeface="Barlow Condensed Medium"/>
              <a:sym typeface="Barlow Condensed Medium"/>
            </a:endParaRPr>
          </a:p>
          <a:p>
            <a:pPr indent="0" lvl="0" marL="0" rtl="0" algn="just">
              <a:lnSpc>
                <a:spcPct val="115000"/>
              </a:lnSpc>
              <a:spcBef>
                <a:spcPts val="0"/>
              </a:spcBef>
              <a:spcAft>
                <a:spcPts val="0"/>
              </a:spcAft>
              <a:buNone/>
            </a:pPr>
            <a:r>
              <a:t/>
            </a:r>
            <a:endParaRPr sz="1200">
              <a:solidFill>
                <a:schemeClr val="dk1"/>
              </a:solidFill>
              <a:latin typeface="Barlow Condensed Medium"/>
              <a:ea typeface="Barlow Condensed Medium"/>
              <a:cs typeface="Barlow Condensed Medium"/>
              <a:sym typeface="Barlow Condensed Medium"/>
            </a:endParaRPr>
          </a:p>
        </p:txBody>
      </p:sp>
      <p:grpSp>
        <p:nvGrpSpPr>
          <p:cNvPr id="584" name="Google Shape;584;p78"/>
          <p:cNvGrpSpPr/>
          <p:nvPr/>
        </p:nvGrpSpPr>
        <p:grpSpPr>
          <a:xfrm>
            <a:off x="2195818" y="4117935"/>
            <a:ext cx="134247" cy="129424"/>
            <a:chOff x="4768325" y="2163475"/>
            <a:chExt cx="59700" cy="46725"/>
          </a:xfrm>
        </p:grpSpPr>
        <p:sp>
          <p:nvSpPr>
            <p:cNvPr id="585" name="Google Shape;585;p7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C4587"/>
                </a:solidFill>
              </a:endParaRPr>
            </a:p>
          </p:txBody>
        </p:sp>
        <p:sp>
          <p:nvSpPr>
            <p:cNvPr id="586" name="Google Shape;586;p7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C4587"/>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9"/>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Next Steps in the Project</a:t>
            </a:r>
            <a:endParaRPr/>
          </a:p>
        </p:txBody>
      </p:sp>
      <p:sp>
        <p:nvSpPr>
          <p:cNvPr id="592" name="Google Shape;592;p79"/>
          <p:cNvSpPr txBox="1"/>
          <p:nvPr/>
        </p:nvSpPr>
        <p:spPr>
          <a:xfrm>
            <a:off x="919825" y="1397900"/>
            <a:ext cx="7533600" cy="32010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Clr>
                <a:schemeClr val="dk1"/>
              </a:buClr>
              <a:buSzPts val="1700"/>
              <a:buChar char="❖"/>
            </a:pPr>
            <a:r>
              <a:rPr lang="en" sz="1700">
                <a:solidFill>
                  <a:schemeClr val="dk1"/>
                </a:solidFill>
                <a:latin typeface="Barlow Condensed Medium"/>
                <a:ea typeface="Barlow Condensed Medium"/>
                <a:cs typeface="Barlow Condensed Medium"/>
                <a:sym typeface="Barlow Condensed Medium"/>
              </a:rPr>
              <a:t>Improve the Scalability</a:t>
            </a:r>
            <a:endParaRPr sz="1700">
              <a:solidFill>
                <a:schemeClr val="dk1"/>
              </a:solidFill>
              <a:latin typeface="Barlow Condensed Medium"/>
              <a:ea typeface="Barlow Condensed Medium"/>
              <a:cs typeface="Barlow Condensed Medium"/>
              <a:sym typeface="Barlow Condensed Medium"/>
            </a:endParaRPr>
          </a:p>
          <a:p>
            <a:pPr indent="-342900" lvl="0" marL="457200" rtl="0" algn="just">
              <a:lnSpc>
                <a:spcPct val="115000"/>
              </a:lnSpc>
              <a:spcBef>
                <a:spcPts val="0"/>
              </a:spcBef>
              <a:spcAft>
                <a:spcPts val="0"/>
              </a:spcAft>
              <a:buClr>
                <a:schemeClr val="dk1"/>
              </a:buClr>
              <a:buSzPts val="1800"/>
              <a:buFont typeface="Barlow Condensed Medium"/>
              <a:buChar char="❖"/>
            </a:pPr>
            <a:r>
              <a:rPr lang="en" sz="1700">
                <a:solidFill>
                  <a:schemeClr val="dk1"/>
                </a:solidFill>
                <a:latin typeface="Barlow Condensed Medium"/>
                <a:ea typeface="Barlow Condensed Medium"/>
                <a:cs typeface="Barlow Condensed Medium"/>
                <a:sym typeface="Barlow Condensed Medium"/>
              </a:rPr>
              <a:t>Implement message functionality so that students can interact with each other</a:t>
            </a:r>
            <a:endParaRPr sz="1700">
              <a:solidFill>
                <a:schemeClr val="dk1"/>
              </a:solidFill>
              <a:latin typeface="Barlow Condensed Medium"/>
              <a:ea typeface="Barlow Condensed Medium"/>
              <a:cs typeface="Barlow Condensed Medium"/>
              <a:sym typeface="Barlow Condensed Medium"/>
            </a:endParaRPr>
          </a:p>
          <a:p>
            <a:pPr indent="-342900" lvl="0" marL="457200" rtl="0" algn="just">
              <a:lnSpc>
                <a:spcPct val="115000"/>
              </a:lnSpc>
              <a:spcBef>
                <a:spcPts val="0"/>
              </a:spcBef>
              <a:spcAft>
                <a:spcPts val="0"/>
              </a:spcAft>
              <a:buClr>
                <a:schemeClr val="dk1"/>
              </a:buClr>
              <a:buSzPts val="1800"/>
              <a:buFont typeface="Barlow Condensed Medium"/>
              <a:buChar char="❖"/>
            </a:pPr>
            <a:r>
              <a:rPr lang="en" sz="1700">
                <a:solidFill>
                  <a:schemeClr val="dk1"/>
                </a:solidFill>
                <a:latin typeface="Barlow Condensed Medium"/>
                <a:ea typeface="Barlow Condensed Medium"/>
                <a:cs typeface="Barlow Condensed Medium"/>
                <a:sym typeface="Barlow Condensed Medium"/>
              </a:rPr>
              <a:t>Improve the UI design</a:t>
            </a:r>
            <a:endParaRPr sz="1700">
              <a:solidFill>
                <a:schemeClr val="dk1"/>
              </a:solidFill>
              <a:latin typeface="Barlow Condensed Medium"/>
              <a:ea typeface="Barlow Condensed Medium"/>
              <a:cs typeface="Barlow Condensed Medium"/>
              <a:sym typeface="Barlow Condensed Medium"/>
            </a:endParaRPr>
          </a:p>
          <a:p>
            <a:pPr indent="-342900" lvl="0" marL="457200" rtl="0" algn="just">
              <a:lnSpc>
                <a:spcPct val="115000"/>
              </a:lnSpc>
              <a:spcBef>
                <a:spcPts val="0"/>
              </a:spcBef>
              <a:spcAft>
                <a:spcPts val="0"/>
              </a:spcAft>
              <a:buClr>
                <a:schemeClr val="dk1"/>
              </a:buClr>
              <a:buSzPts val="1800"/>
              <a:buFont typeface="Barlow Condensed Medium"/>
              <a:buChar char="❖"/>
            </a:pPr>
            <a:r>
              <a:rPr lang="en" sz="1700">
                <a:solidFill>
                  <a:schemeClr val="dk1"/>
                </a:solidFill>
                <a:latin typeface="Barlow Condensed Medium"/>
                <a:ea typeface="Barlow Condensed Medium"/>
                <a:cs typeface="Barlow Condensed Medium"/>
                <a:sym typeface="Barlow Condensed Medium"/>
              </a:rPr>
              <a:t>Implement real-time login and signup functionality because as of now, we have dummy users</a:t>
            </a:r>
            <a:endParaRPr sz="1700">
              <a:solidFill>
                <a:schemeClr val="dk1"/>
              </a:solidFill>
              <a:latin typeface="Barlow Condensed Medium"/>
              <a:ea typeface="Barlow Condensed Medium"/>
              <a:cs typeface="Barlow Condensed Medium"/>
              <a:sym typeface="Barlow Condensed Medium"/>
            </a:endParaRPr>
          </a:p>
          <a:p>
            <a:pPr indent="-342900" lvl="0" marL="457200" rtl="0" algn="just">
              <a:lnSpc>
                <a:spcPct val="115000"/>
              </a:lnSpc>
              <a:spcBef>
                <a:spcPts val="0"/>
              </a:spcBef>
              <a:spcAft>
                <a:spcPts val="0"/>
              </a:spcAft>
              <a:buClr>
                <a:schemeClr val="dk1"/>
              </a:buClr>
              <a:buSzPts val="1800"/>
              <a:buFont typeface="Barlow Condensed Medium"/>
              <a:buChar char="❖"/>
            </a:pPr>
            <a:r>
              <a:rPr lang="en" sz="1700">
                <a:solidFill>
                  <a:schemeClr val="dk1"/>
                </a:solidFill>
                <a:latin typeface="Barlow Condensed Medium"/>
                <a:ea typeface="Barlow Condensed Medium"/>
                <a:cs typeface="Barlow Condensed Medium"/>
                <a:sym typeface="Barlow Condensed Medium"/>
              </a:rPr>
              <a:t>To make it live, it can be integrated with canvas</a:t>
            </a:r>
            <a:endParaRPr sz="1700">
              <a:solidFill>
                <a:schemeClr val="dk1"/>
              </a:solidFill>
              <a:latin typeface="Barlow Condensed Medium"/>
              <a:ea typeface="Barlow Condensed Medium"/>
              <a:cs typeface="Barlow Condensed Medium"/>
              <a:sym typeface="Barlow Condensed Medium"/>
            </a:endParaRPr>
          </a:p>
          <a:p>
            <a:pPr indent="-342900" lvl="0" marL="457200" rtl="0" algn="just">
              <a:lnSpc>
                <a:spcPct val="115000"/>
              </a:lnSpc>
              <a:spcBef>
                <a:spcPts val="0"/>
              </a:spcBef>
              <a:spcAft>
                <a:spcPts val="0"/>
              </a:spcAft>
              <a:buClr>
                <a:schemeClr val="dk1"/>
              </a:buClr>
              <a:buSzPts val="1800"/>
              <a:buFont typeface="Barlow Condensed Medium"/>
              <a:buChar char="❖"/>
            </a:pPr>
            <a:r>
              <a:rPr lang="en" sz="1700">
                <a:solidFill>
                  <a:schemeClr val="dk1"/>
                </a:solidFill>
                <a:latin typeface="Barlow Condensed Medium"/>
                <a:ea typeface="Barlow Condensed Medium"/>
                <a:cs typeface="Barlow Condensed Medium"/>
                <a:sym typeface="Barlow Condensed Medium"/>
              </a:rPr>
              <a:t>As of now, there are only three majors. But we can add every major that is available at Stevens and the corresponding courses in that major</a:t>
            </a:r>
            <a:endParaRPr sz="1700">
              <a:solidFill>
                <a:schemeClr val="dk1"/>
              </a:solidFill>
              <a:latin typeface="Barlow Condensed Medium"/>
              <a:ea typeface="Barlow Condensed Medium"/>
              <a:cs typeface="Barlow Condensed Medium"/>
              <a:sym typeface="Barlow Condensed Medium"/>
            </a:endParaRPr>
          </a:p>
          <a:p>
            <a:pPr indent="-342900" lvl="0" marL="457200" rtl="0" algn="just">
              <a:lnSpc>
                <a:spcPct val="115000"/>
              </a:lnSpc>
              <a:spcBef>
                <a:spcPts val="0"/>
              </a:spcBef>
              <a:spcAft>
                <a:spcPts val="0"/>
              </a:spcAft>
              <a:buClr>
                <a:schemeClr val="dk1"/>
              </a:buClr>
              <a:buSzPts val="1800"/>
              <a:buFont typeface="Barlow Condensed Medium"/>
              <a:buChar char="❖"/>
            </a:pPr>
            <a:r>
              <a:rPr lang="en" sz="1700">
                <a:solidFill>
                  <a:schemeClr val="dk1"/>
                </a:solidFill>
                <a:latin typeface="Barlow Condensed Medium"/>
                <a:ea typeface="Barlow Condensed Medium"/>
                <a:cs typeface="Barlow Condensed Medium"/>
                <a:sym typeface="Barlow Condensed Medium"/>
              </a:rPr>
              <a:t>Use ElasticSearch for implementing the search functionality</a:t>
            </a:r>
            <a:endParaRPr sz="2000">
              <a:latin typeface="Barlow Condensed Medium"/>
              <a:ea typeface="Barlow Condensed Medium"/>
              <a:cs typeface="Barlow Condensed Medium"/>
              <a:sym typeface="Barlow Condensed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0"/>
          <p:cNvSpPr txBox="1"/>
          <p:nvPr>
            <p:ph type="title"/>
          </p:nvPr>
        </p:nvSpPr>
        <p:spPr>
          <a:xfrm>
            <a:off x="1974300" y="606925"/>
            <a:ext cx="5415000" cy="15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700"/>
              <a:t>Any Questions ?</a:t>
            </a:r>
            <a:endParaRPr sz="7700"/>
          </a:p>
        </p:txBody>
      </p:sp>
      <p:pic>
        <p:nvPicPr>
          <p:cNvPr id="598" name="Google Shape;598;p80"/>
          <p:cNvPicPr preferRelativeResize="0"/>
          <p:nvPr/>
        </p:nvPicPr>
        <p:blipFill>
          <a:blip r:embed="rId3">
            <a:alphaModFix/>
          </a:blip>
          <a:stretch>
            <a:fillRect/>
          </a:stretch>
        </p:blipFill>
        <p:spPr>
          <a:xfrm>
            <a:off x="3496975" y="1972575"/>
            <a:ext cx="2638475" cy="2638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1"/>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CC0000"/>
                </a:solidFill>
              </a:rPr>
              <a:t>Thank You</a:t>
            </a:r>
            <a:endParaRPr sz="6000">
              <a:solidFill>
                <a:srgbClr val="CC0000"/>
              </a:solidFill>
            </a:endParaRPr>
          </a:p>
        </p:txBody>
      </p:sp>
      <p:pic>
        <p:nvPicPr>
          <p:cNvPr id="604" name="Google Shape;604;p81"/>
          <p:cNvPicPr preferRelativeResize="0"/>
          <p:nvPr/>
        </p:nvPicPr>
        <p:blipFill>
          <a:blip r:embed="rId3">
            <a:alphaModFix/>
          </a:blip>
          <a:stretch>
            <a:fillRect/>
          </a:stretch>
        </p:blipFill>
        <p:spPr>
          <a:xfrm>
            <a:off x="2328550" y="1913100"/>
            <a:ext cx="5071174" cy="2662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Manifesto</a:t>
            </a:r>
            <a:endParaRPr/>
          </a:p>
        </p:txBody>
      </p:sp>
      <p:sp>
        <p:nvSpPr>
          <p:cNvPr id="312" name="Google Shape;312;p42"/>
          <p:cNvSpPr txBox="1"/>
          <p:nvPr>
            <p:ph idx="1" type="body"/>
          </p:nvPr>
        </p:nvSpPr>
        <p:spPr>
          <a:xfrm>
            <a:off x="713225" y="1285975"/>
            <a:ext cx="7717500" cy="3149400"/>
          </a:xfrm>
          <a:prstGeom prst="rect">
            <a:avLst/>
          </a:prstGeom>
        </p:spPr>
        <p:txBody>
          <a:bodyPr anchorCtr="0" anchor="t" bIns="91425" lIns="91425" spcFirstLastPara="1" rIns="91425" wrap="square" tIns="91425">
            <a:noAutofit/>
          </a:bodyPr>
          <a:lstStyle/>
          <a:p>
            <a:pPr indent="-342900" lvl="0" marL="457200" rtl="0" algn="just">
              <a:lnSpc>
                <a:spcPct val="100000"/>
              </a:lnSpc>
              <a:spcBef>
                <a:spcPts val="0"/>
              </a:spcBef>
              <a:spcAft>
                <a:spcPts val="0"/>
              </a:spcAft>
              <a:buClr>
                <a:schemeClr val="dk1"/>
              </a:buClr>
              <a:buSzPts val="1800"/>
              <a:buChar char="❖"/>
            </a:pPr>
            <a:r>
              <a:rPr lang="en">
                <a:solidFill>
                  <a:schemeClr val="dk1"/>
                </a:solidFill>
              </a:rPr>
              <a:t>When we, as current Stevens students, try to register for a course for a particular semester, we often have many questions in mind about the course. Like who is the faculty, whether the course is on-campus or web-campus, how difficult a course is, what is the level of learning, what are the skills that a student will acquire if he/she enrolls for a particular course, is the course aligned with industry, does the course involves any project or does it has final exam at end of the semester, how often will the quizzes be conducted? Will it be weekly or bi-weekly, does that course has any hands-on lab experience?</a:t>
            </a:r>
            <a:endParaRPr>
              <a:solidFill>
                <a:schemeClr val="dk1"/>
              </a:solidFill>
            </a:endParaRPr>
          </a:p>
          <a:p>
            <a:pPr indent="0" lvl="0" marL="457200" rtl="0" algn="just">
              <a:lnSpc>
                <a:spcPct val="115000"/>
              </a:lnSpc>
              <a:spcBef>
                <a:spcPts val="0"/>
              </a:spcBef>
              <a:spcAft>
                <a:spcPts val="0"/>
              </a:spcAft>
              <a:buNone/>
            </a:pPr>
            <a:r>
              <a:t/>
            </a:r>
            <a:endParaRPr>
              <a:solidFill>
                <a:schemeClr val="dk1"/>
              </a:solidFill>
            </a:endParaRPr>
          </a:p>
          <a:p>
            <a:pPr indent="-342900" lvl="0" marL="457200" rtl="0" algn="just">
              <a:lnSpc>
                <a:spcPct val="115000"/>
              </a:lnSpc>
              <a:spcBef>
                <a:spcPts val="0"/>
              </a:spcBef>
              <a:spcAft>
                <a:spcPts val="0"/>
              </a:spcAft>
              <a:buClr>
                <a:schemeClr val="dk1"/>
              </a:buClr>
              <a:buSzPts val="1800"/>
              <a:buChar char="❖"/>
            </a:pPr>
            <a:r>
              <a:rPr lang="en">
                <a:solidFill>
                  <a:schemeClr val="dk1"/>
                </a:solidFill>
              </a:rPr>
              <a:t>So, because of all these questions, a student has to ask his peers who have taken the course earlier or have to ask senior students about the course, which becomes time-consuming and not everyone has contacts with students who have enrolled for a particular course before. </a:t>
            </a:r>
            <a:endParaRPr>
              <a:solidFill>
                <a:schemeClr val="dk1"/>
              </a:solidFill>
            </a:endParaRPr>
          </a:p>
          <a:p>
            <a:pPr indent="0" lvl="0" marL="457200" rtl="0" algn="just">
              <a:lnSpc>
                <a:spcPct val="115000"/>
              </a:lnSpc>
              <a:spcBef>
                <a:spcPts val="0"/>
              </a:spcBef>
              <a:spcAft>
                <a:spcPts val="0"/>
              </a:spcAft>
              <a:buNone/>
            </a:pPr>
            <a:r>
              <a:t/>
            </a:r>
            <a:endParaRPr>
              <a:solidFill>
                <a:schemeClr val="dk1"/>
              </a:solidFill>
            </a:endParaRPr>
          </a:p>
          <a:p>
            <a:pPr indent="-342900" lvl="0" marL="457200" rtl="0" algn="just">
              <a:lnSpc>
                <a:spcPct val="115000"/>
              </a:lnSpc>
              <a:spcBef>
                <a:spcPts val="0"/>
              </a:spcBef>
              <a:spcAft>
                <a:spcPts val="0"/>
              </a:spcAft>
              <a:buClr>
                <a:schemeClr val="dk1"/>
              </a:buClr>
              <a:buSzPts val="1800"/>
              <a:buChar char="❖"/>
            </a:pPr>
            <a:r>
              <a:rPr lang="en">
                <a:solidFill>
                  <a:schemeClr val="dk1"/>
                </a:solidFill>
              </a:rPr>
              <a:t>To make the process easy, we came up with the idea of developing a platform where all the student queries will be solved. By using Stevens Milee, a student can get answers to all the questions mentioned above which makes it easy and a smooth experience for him/her to enroll for a course.</a:t>
            </a:r>
            <a:endParaRPr sz="1200">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3"/>
          <p:cNvSpPr txBox="1"/>
          <p:nvPr>
            <p:ph type="title"/>
          </p:nvPr>
        </p:nvSpPr>
        <p:spPr>
          <a:xfrm>
            <a:off x="1922200" y="2861325"/>
            <a:ext cx="5056500" cy="7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Barlow Condensed"/>
                <a:ea typeface="Barlow Condensed"/>
                <a:cs typeface="Barlow Condensed"/>
                <a:sym typeface="Barlow Condensed"/>
              </a:rPr>
              <a:t> </a:t>
            </a:r>
            <a:endParaRPr sz="3000">
              <a:latin typeface="Barlow Condensed"/>
              <a:ea typeface="Barlow Condensed"/>
              <a:cs typeface="Barlow Condensed"/>
              <a:sym typeface="Barlow Condensed"/>
            </a:endParaRPr>
          </a:p>
          <a:p>
            <a:pPr indent="457200" lvl="0" marL="0" rtl="0" algn="l">
              <a:spcBef>
                <a:spcPts val="0"/>
              </a:spcBef>
              <a:spcAft>
                <a:spcPts val="0"/>
              </a:spcAft>
              <a:buNone/>
            </a:pPr>
            <a:r>
              <a:rPr lang="en" sz="3900">
                <a:latin typeface="Barlow Condensed"/>
                <a:ea typeface="Barlow Condensed"/>
                <a:cs typeface="Barlow Condensed"/>
                <a:sym typeface="Barlow Condensed"/>
              </a:rPr>
              <a:t>        Development Plan</a:t>
            </a:r>
            <a:endParaRPr sz="3900">
              <a:latin typeface="Barlow Condensed"/>
              <a:ea typeface="Barlow Condensed"/>
              <a:cs typeface="Barlow Condensed"/>
              <a:sym typeface="Barlow Condensed"/>
            </a:endParaRPr>
          </a:p>
          <a:p>
            <a:pPr indent="0" lvl="0" marL="0" rtl="0" algn="ctr">
              <a:spcBef>
                <a:spcPts val="0"/>
              </a:spcBef>
              <a:spcAft>
                <a:spcPts val="0"/>
              </a:spcAft>
              <a:buNone/>
            </a:pPr>
            <a:r>
              <a:t/>
            </a:r>
            <a:endParaRPr/>
          </a:p>
        </p:txBody>
      </p:sp>
      <p:sp>
        <p:nvSpPr>
          <p:cNvPr id="318" name="Google Shape;318;p43"/>
          <p:cNvSpPr txBox="1"/>
          <p:nvPr>
            <p:ph idx="2" type="title"/>
          </p:nvPr>
        </p:nvSpPr>
        <p:spPr>
          <a:xfrm>
            <a:off x="3647250" y="1349175"/>
            <a:ext cx="1598400" cy="131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19" name="Google Shape;319;p43"/>
          <p:cNvSpPr txBox="1"/>
          <p:nvPr>
            <p:ph idx="1" type="subTitle"/>
          </p:nvPr>
        </p:nvSpPr>
        <p:spPr>
          <a:xfrm>
            <a:off x="2703250" y="3438483"/>
            <a:ext cx="3246900" cy="40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endParaRPr/>
          </a:p>
        </p:txBody>
      </p:sp>
      <p:cxnSp>
        <p:nvCxnSpPr>
          <p:cNvPr id="320" name="Google Shape;320;p43"/>
          <p:cNvCxnSpPr/>
          <p:nvPr/>
        </p:nvCxnSpPr>
        <p:spPr>
          <a:xfrm>
            <a:off x="1659775" y="1147128"/>
            <a:ext cx="5824500" cy="0"/>
          </a:xfrm>
          <a:prstGeom prst="straightConnector1">
            <a:avLst/>
          </a:prstGeom>
          <a:noFill/>
          <a:ln cap="flat" cmpd="sng" w="19050">
            <a:solidFill>
              <a:schemeClr val="accent2"/>
            </a:solidFill>
            <a:prstDash val="solid"/>
            <a:round/>
            <a:headEnd len="med" w="med" type="none"/>
            <a:tailEnd len="med" w="med" type="none"/>
          </a:ln>
        </p:spPr>
      </p:cxnSp>
      <p:cxnSp>
        <p:nvCxnSpPr>
          <p:cNvPr id="321" name="Google Shape;321;p43"/>
          <p:cNvCxnSpPr/>
          <p:nvPr/>
        </p:nvCxnSpPr>
        <p:spPr>
          <a:xfrm>
            <a:off x="1659775" y="3996378"/>
            <a:ext cx="58245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4"/>
          <p:cNvSpPr txBox="1"/>
          <p:nvPr>
            <p:ph idx="21"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Roles and Responsibilities </a:t>
            </a:r>
            <a:endParaRPr/>
          </a:p>
        </p:txBody>
      </p:sp>
      <p:sp>
        <p:nvSpPr>
          <p:cNvPr id="327" name="Google Shape;327;p44"/>
          <p:cNvSpPr txBox="1"/>
          <p:nvPr>
            <p:ph idx="1" type="subTitle"/>
          </p:nvPr>
        </p:nvSpPr>
        <p:spPr>
          <a:xfrm>
            <a:off x="1812167" y="2006770"/>
            <a:ext cx="2454000" cy="23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28" name="Google Shape;328;p44"/>
          <p:cNvSpPr txBox="1"/>
          <p:nvPr>
            <p:ph type="title"/>
          </p:nvPr>
        </p:nvSpPr>
        <p:spPr>
          <a:xfrm>
            <a:off x="1813958" y="1660725"/>
            <a:ext cx="1920300" cy="32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  </a:t>
            </a:r>
            <a:r>
              <a:rPr lang="en" sz="1500"/>
              <a:t>Shivani Taneja</a:t>
            </a:r>
            <a:endParaRPr sz="1500"/>
          </a:p>
        </p:txBody>
      </p:sp>
      <p:sp>
        <p:nvSpPr>
          <p:cNvPr id="329" name="Google Shape;329;p44"/>
          <p:cNvSpPr txBox="1"/>
          <p:nvPr>
            <p:ph idx="2" type="title"/>
          </p:nvPr>
        </p:nvSpPr>
        <p:spPr>
          <a:xfrm>
            <a:off x="1821600" y="2751275"/>
            <a:ext cx="2077800" cy="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 </a:t>
            </a:r>
            <a:r>
              <a:rPr lang="en" sz="1500">
                <a:solidFill>
                  <a:schemeClr val="dk1"/>
                </a:solidFill>
              </a:rPr>
              <a:t>Rucha Bhatawadekar</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p>
        </p:txBody>
      </p:sp>
      <p:sp>
        <p:nvSpPr>
          <p:cNvPr id="330" name="Google Shape;330;p44"/>
          <p:cNvSpPr txBox="1"/>
          <p:nvPr>
            <p:ph idx="5" type="subTitle"/>
          </p:nvPr>
        </p:nvSpPr>
        <p:spPr>
          <a:xfrm>
            <a:off x="1812158" y="4188447"/>
            <a:ext cx="2454000" cy="23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a:t>
            </a:r>
            <a:endParaRPr/>
          </a:p>
        </p:txBody>
      </p:sp>
      <p:sp>
        <p:nvSpPr>
          <p:cNvPr id="331" name="Google Shape;331;p44"/>
          <p:cNvSpPr/>
          <p:nvPr/>
        </p:nvSpPr>
        <p:spPr>
          <a:xfrm flipH="1">
            <a:off x="1593979" y="1405638"/>
            <a:ext cx="179400" cy="179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332" name="Google Shape;332;p44"/>
          <p:cNvSpPr/>
          <p:nvPr/>
        </p:nvSpPr>
        <p:spPr>
          <a:xfrm flipH="1">
            <a:off x="1593979" y="2496619"/>
            <a:ext cx="179400" cy="179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333" name="Google Shape;333;p44"/>
          <p:cNvSpPr/>
          <p:nvPr/>
        </p:nvSpPr>
        <p:spPr>
          <a:xfrm flipH="1">
            <a:off x="1593979" y="3587606"/>
            <a:ext cx="179400" cy="179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334" name="Google Shape;334;p44"/>
          <p:cNvSpPr txBox="1"/>
          <p:nvPr>
            <p:ph idx="6" type="title"/>
          </p:nvPr>
        </p:nvSpPr>
        <p:spPr>
          <a:xfrm>
            <a:off x="1822736" y="1348275"/>
            <a:ext cx="2077800" cy="2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highlight>
                  <a:srgbClr val="FFFFFF"/>
                </a:highlight>
                <a:latin typeface="Bree Serif"/>
                <a:ea typeface="Bree Serif"/>
                <a:cs typeface="Bree Serif"/>
                <a:sym typeface="Bree Serif"/>
              </a:rPr>
              <a:t> </a:t>
            </a:r>
            <a:r>
              <a:rPr lang="en" sz="1400">
                <a:solidFill>
                  <a:schemeClr val="dk2"/>
                </a:solidFill>
                <a:highlight>
                  <a:srgbClr val="FFFFFF"/>
                </a:highlight>
                <a:latin typeface="Bree Serif"/>
                <a:ea typeface="Bree Serif"/>
                <a:cs typeface="Bree Serif"/>
                <a:sym typeface="Bree Serif"/>
              </a:rPr>
              <a:t>Development Lead: </a:t>
            </a:r>
            <a:endParaRPr sz="1400">
              <a:solidFill>
                <a:schemeClr val="dk2"/>
              </a:solidFill>
              <a:highlight>
                <a:srgbClr val="FFFFFF"/>
              </a:highlight>
              <a:latin typeface="Bree Serif"/>
              <a:ea typeface="Bree Serif"/>
              <a:cs typeface="Bree Serif"/>
              <a:sym typeface="Bree Serif"/>
            </a:endParaRPr>
          </a:p>
        </p:txBody>
      </p:sp>
      <p:sp>
        <p:nvSpPr>
          <p:cNvPr id="335" name="Google Shape;335;p44"/>
          <p:cNvSpPr txBox="1"/>
          <p:nvPr>
            <p:ph idx="7" type="title"/>
          </p:nvPr>
        </p:nvSpPr>
        <p:spPr>
          <a:xfrm>
            <a:off x="1818025" y="2439000"/>
            <a:ext cx="2193300" cy="2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Bree Serif"/>
                <a:ea typeface="Bree Serif"/>
                <a:cs typeface="Bree Serif"/>
                <a:sym typeface="Bree Serif"/>
              </a:rPr>
              <a:t> </a:t>
            </a:r>
            <a:endParaRPr sz="1400">
              <a:latin typeface="Bree Serif"/>
              <a:ea typeface="Bree Serif"/>
              <a:cs typeface="Bree Serif"/>
              <a:sym typeface="Bree Serif"/>
            </a:endParaRPr>
          </a:p>
          <a:p>
            <a:pPr indent="0" lvl="0" marL="0" rtl="0" algn="l">
              <a:spcBef>
                <a:spcPts val="0"/>
              </a:spcBef>
              <a:spcAft>
                <a:spcPts val="0"/>
              </a:spcAft>
              <a:buClr>
                <a:schemeClr val="dk1"/>
              </a:buClr>
              <a:buSzPts val="1100"/>
              <a:buFont typeface="Arial"/>
              <a:buNone/>
            </a:pPr>
            <a:r>
              <a:rPr lang="en" sz="1400">
                <a:solidFill>
                  <a:schemeClr val="dk2"/>
                </a:solidFill>
                <a:latin typeface="Bree Serif"/>
                <a:ea typeface="Bree Serif"/>
                <a:cs typeface="Bree Serif"/>
                <a:sym typeface="Bree Serif"/>
              </a:rPr>
              <a:t>Architect:</a:t>
            </a:r>
            <a:endParaRPr sz="1400">
              <a:solidFill>
                <a:schemeClr val="dk2"/>
              </a:solidFill>
              <a:latin typeface="Bree Serif"/>
              <a:ea typeface="Bree Serif"/>
              <a:cs typeface="Bree Serif"/>
              <a:sym typeface="Bree Serif"/>
            </a:endParaRPr>
          </a:p>
          <a:p>
            <a:pPr indent="0" lvl="0" marL="0" rtl="0" algn="l">
              <a:spcBef>
                <a:spcPts val="0"/>
              </a:spcBef>
              <a:spcAft>
                <a:spcPts val="0"/>
              </a:spcAft>
              <a:buNone/>
            </a:pPr>
            <a:r>
              <a:t/>
            </a:r>
            <a:endParaRPr/>
          </a:p>
        </p:txBody>
      </p:sp>
      <p:sp>
        <p:nvSpPr>
          <p:cNvPr id="336" name="Google Shape;336;p44"/>
          <p:cNvSpPr txBox="1"/>
          <p:nvPr>
            <p:ph idx="8" type="title"/>
          </p:nvPr>
        </p:nvSpPr>
        <p:spPr>
          <a:xfrm>
            <a:off x="1818029" y="3527450"/>
            <a:ext cx="1504800" cy="2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2"/>
                </a:solidFill>
                <a:latin typeface="Bree Serif"/>
                <a:ea typeface="Bree Serif"/>
                <a:cs typeface="Bree Serif"/>
                <a:sym typeface="Bree Serif"/>
              </a:rPr>
              <a:t>Test Lead:</a:t>
            </a:r>
            <a:endParaRPr sz="1400">
              <a:solidFill>
                <a:schemeClr val="dk2"/>
              </a:solidFill>
              <a:latin typeface="Bree Serif"/>
              <a:ea typeface="Bree Serif"/>
              <a:cs typeface="Bree Serif"/>
              <a:sym typeface="Bree Serif"/>
            </a:endParaRPr>
          </a:p>
        </p:txBody>
      </p:sp>
      <p:sp>
        <p:nvSpPr>
          <p:cNvPr id="337" name="Google Shape;337;p44"/>
          <p:cNvSpPr txBox="1"/>
          <p:nvPr>
            <p:ph idx="9" type="title"/>
          </p:nvPr>
        </p:nvSpPr>
        <p:spPr>
          <a:xfrm>
            <a:off x="5095432" y="1660725"/>
            <a:ext cx="1819800" cy="32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rPr>
              <a:t>Jaitul Bharodiya </a:t>
            </a:r>
            <a:endParaRPr sz="1400"/>
          </a:p>
        </p:txBody>
      </p:sp>
      <p:sp>
        <p:nvSpPr>
          <p:cNvPr id="338" name="Google Shape;338;p44"/>
          <p:cNvSpPr txBox="1"/>
          <p:nvPr>
            <p:ph idx="18" type="title"/>
          </p:nvPr>
        </p:nvSpPr>
        <p:spPr>
          <a:xfrm>
            <a:off x="5092340" y="1348275"/>
            <a:ext cx="1387800" cy="2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latin typeface="Bree Serif"/>
                <a:ea typeface="Bree Serif"/>
                <a:cs typeface="Bree Serif"/>
                <a:sym typeface="Bree Serif"/>
              </a:rPr>
              <a:t> </a:t>
            </a:r>
            <a:r>
              <a:rPr lang="en" sz="1400">
                <a:solidFill>
                  <a:schemeClr val="dk2"/>
                </a:solidFill>
                <a:latin typeface="Bree Serif"/>
                <a:ea typeface="Bree Serif"/>
                <a:cs typeface="Bree Serif"/>
                <a:sym typeface="Bree Serif"/>
              </a:rPr>
              <a:t>Buildmeister: </a:t>
            </a:r>
            <a:endParaRPr sz="1400">
              <a:solidFill>
                <a:schemeClr val="dk2"/>
              </a:solidFill>
              <a:latin typeface="Bree Serif"/>
              <a:ea typeface="Bree Serif"/>
              <a:cs typeface="Bree Serif"/>
              <a:sym typeface="Bree Serif"/>
            </a:endParaRPr>
          </a:p>
        </p:txBody>
      </p:sp>
      <p:sp>
        <p:nvSpPr>
          <p:cNvPr id="339" name="Google Shape;339;p44"/>
          <p:cNvSpPr txBox="1"/>
          <p:nvPr>
            <p:ph idx="19" type="title"/>
          </p:nvPr>
        </p:nvSpPr>
        <p:spPr>
          <a:xfrm>
            <a:off x="5092340" y="2437225"/>
            <a:ext cx="1458900" cy="2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latin typeface="Bree Serif"/>
                <a:ea typeface="Bree Serif"/>
                <a:cs typeface="Bree Serif"/>
                <a:sym typeface="Bree Serif"/>
              </a:rPr>
              <a:t> </a:t>
            </a:r>
            <a:r>
              <a:rPr lang="en" sz="1400">
                <a:solidFill>
                  <a:schemeClr val="dk2"/>
                </a:solidFill>
                <a:latin typeface="Bree Serif"/>
                <a:ea typeface="Bree Serif"/>
                <a:cs typeface="Bree Serif"/>
                <a:sym typeface="Bree Serif"/>
              </a:rPr>
              <a:t>Developers:</a:t>
            </a:r>
            <a:endParaRPr sz="1400">
              <a:solidFill>
                <a:schemeClr val="dk2"/>
              </a:solidFill>
              <a:latin typeface="Bree Serif"/>
              <a:ea typeface="Bree Serif"/>
              <a:cs typeface="Bree Serif"/>
              <a:sym typeface="Bree Serif"/>
            </a:endParaRPr>
          </a:p>
        </p:txBody>
      </p:sp>
      <p:sp>
        <p:nvSpPr>
          <p:cNvPr id="340" name="Google Shape;340;p44"/>
          <p:cNvSpPr/>
          <p:nvPr/>
        </p:nvSpPr>
        <p:spPr>
          <a:xfrm flipH="1">
            <a:off x="4868118" y="1405638"/>
            <a:ext cx="179400" cy="179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341" name="Google Shape;341;p44"/>
          <p:cNvSpPr/>
          <p:nvPr/>
        </p:nvSpPr>
        <p:spPr>
          <a:xfrm flipH="1">
            <a:off x="4868118" y="2496619"/>
            <a:ext cx="179400" cy="179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342" name="Google Shape;342;p44"/>
          <p:cNvSpPr/>
          <p:nvPr/>
        </p:nvSpPr>
        <p:spPr>
          <a:xfrm flipH="1">
            <a:off x="4868118" y="3587606"/>
            <a:ext cx="179400" cy="179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343" name="Google Shape;343;p44"/>
          <p:cNvSpPr txBox="1"/>
          <p:nvPr>
            <p:ph type="title"/>
          </p:nvPr>
        </p:nvSpPr>
        <p:spPr>
          <a:xfrm>
            <a:off x="1822725" y="3817850"/>
            <a:ext cx="1998000" cy="32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Shivani Taneja</a:t>
            </a:r>
            <a:endParaRPr sz="1500"/>
          </a:p>
        </p:txBody>
      </p:sp>
      <p:sp>
        <p:nvSpPr>
          <p:cNvPr id="344" name="Google Shape;344;p44"/>
          <p:cNvSpPr txBox="1"/>
          <p:nvPr>
            <p:ph idx="19" type="title"/>
          </p:nvPr>
        </p:nvSpPr>
        <p:spPr>
          <a:xfrm>
            <a:off x="5190925" y="3526175"/>
            <a:ext cx="1504800" cy="29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latin typeface="Bree Serif"/>
                <a:ea typeface="Bree Serif"/>
                <a:cs typeface="Bree Serif"/>
                <a:sym typeface="Bree Serif"/>
              </a:rPr>
              <a:t>Testers:</a:t>
            </a:r>
            <a:endParaRPr sz="1400">
              <a:solidFill>
                <a:schemeClr val="dk2"/>
              </a:solidFill>
              <a:latin typeface="Bree Serif"/>
              <a:ea typeface="Bree Serif"/>
              <a:cs typeface="Bree Serif"/>
              <a:sym typeface="Bree Serif"/>
            </a:endParaRPr>
          </a:p>
        </p:txBody>
      </p:sp>
      <p:sp>
        <p:nvSpPr>
          <p:cNvPr id="345" name="Google Shape;345;p44"/>
          <p:cNvSpPr txBox="1"/>
          <p:nvPr>
            <p:ph idx="14" type="title"/>
          </p:nvPr>
        </p:nvSpPr>
        <p:spPr>
          <a:xfrm>
            <a:off x="5087625" y="2751275"/>
            <a:ext cx="3244200" cy="47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  </a:t>
            </a:r>
            <a:r>
              <a:rPr lang="en" sz="1500"/>
              <a:t>Shivani Taneja, Jaitul Bharodiya, Rucha</a:t>
            </a:r>
            <a:endParaRPr sz="1500"/>
          </a:p>
          <a:p>
            <a:pPr indent="0" lvl="0" marL="0" rtl="0" algn="l">
              <a:spcBef>
                <a:spcPts val="0"/>
              </a:spcBef>
              <a:spcAft>
                <a:spcPts val="0"/>
              </a:spcAft>
              <a:buNone/>
            </a:pPr>
            <a:r>
              <a:rPr lang="en" sz="1500"/>
              <a:t>  Bhatawadekar</a:t>
            </a:r>
            <a:endParaRPr sz="1500"/>
          </a:p>
        </p:txBody>
      </p:sp>
      <p:sp>
        <p:nvSpPr>
          <p:cNvPr id="346" name="Google Shape;346;p44"/>
          <p:cNvSpPr txBox="1"/>
          <p:nvPr>
            <p:ph idx="14" type="title"/>
          </p:nvPr>
        </p:nvSpPr>
        <p:spPr>
          <a:xfrm>
            <a:off x="5087625" y="3817850"/>
            <a:ext cx="3244200" cy="47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  Shivani Taneja, Jaitul Bharodiya, Rucha</a:t>
            </a:r>
            <a:endParaRPr sz="1500"/>
          </a:p>
          <a:p>
            <a:pPr indent="0" lvl="0" marL="0" rtl="0" algn="l">
              <a:spcBef>
                <a:spcPts val="0"/>
              </a:spcBef>
              <a:spcAft>
                <a:spcPts val="0"/>
              </a:spcAft>
              <a:buNone/>
            </a:pPr>
            <a:r>
              <a:rPr lang="en" sz="1500"/>
              <a:t>  Bhatawadekar</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5"/>
          <p:cNvSpPr txBox="1"/>
          <p:nvPr>
            <p:ph type="ctrTitle"/>
          </p:nvPr>
        </p:nvSpPr>
        <p:spPr>
          <a:xfrm>
            <a:off x="3082050" y="1564604"/>
            <a:ext cx="2979900" cy="113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cxnSp>
        <p:nvCxnSpPr>
          <p:cNvPr id="352" name="Google Shape;352;p45"/>
          <p:cNvCxnSpPr/>
          <p:nvPr/>
        </p:nvCxnSpPr>
        <p:spPr>
          <a:xfrm>
            <a:off x="1659775" y="1223328"/>
            <a:ext cx="5824500" cy="0"/>
          </a:xfrm>
          <a:prstGeom prst="straightConnector1">
            <a:avLst/>
          </a:prstGeom>
          <a:noFill/>
          <a:ln cap="flat" cmpd="sng" w="19050">
            <a:solidFill>
              <a:schemeClr val="accent2"/>
            </a:solidFill>
            <a:prstDash val="solid"/>
            <a:round/>
            <a:headEnd len="med" w="med" type="none"/>
            <a:tailEnd len="med" w="med" type="none"/>
          </a:ln>
        </p:spPr>
      </p:cxnSp>
      <p:cxnSp>
        <p:nvCxnSpPr>
          <p:cNvPr id="353" name="Google Shape;353;p45"/>
          <p:cNvCxnSpPr/>
          <p:nvPr/>
        </p:nvCxnSpPr>
        <p:spPr>
          <a:xfrm>
            <a:off x="1659775" y="3920178"/>
            <a:ext cx="5824500" cy="0"/>
          </a:xfrm>
          <a:prstGeom prst="straightConnector1">
            <a:avLst/>
          </a:prstGeom>
          <a:noFill/>
          <a:ln cap="flat" cmpd="sng" w="19050">
            <a:solidFill>
              <a:schemeClr val="accent2"/>
            </a:solidFill>
            <a:prstDash val="solid"/>
            <a:round/>
            <a:headEnd len="med" w="med" type="none"/>
            <a:tailEnd len="med" w="med" type="none"/>
          </a:ln>
        </p:spPr>
      </p:cxnSp>
      <p:pic>
        <p:nvPicPr>
          <p:cNvPr id="354" name="Google Shape;354;p45"/>
          <p:cNvPicPr preferRelativeResize="0"/>
          <p:nvPr/>
        </p:nvPicPr>
        <p:blipFill>
          <a:blip r:embed="rId3">
            <a:alphaModFix amt="16000"/>
          </a:blip>
          <a:stretch>
            <a:fillRect/>
          </a:stretch>
        </p:blipFill>
        <p:spPr>
          <a:xfrm>
            <a:off x="552750" y="381425"/>
            <a:ext cx="8030324" cy="4400275"/>
          </a:xfrm>
          <a:prstGeom prst="rect">
            <a:avLst/>
          </a:prstGeom>
          <a:noFill/>
          <a:ln>
            <a:noFill/>
          </a:ln>
        </p:spPr>
      </p:pic>
      <p:sp>
        <p:nvSpPr>
          <p:cNvPr id="355" name="Google Shape;355;p45"/>
          <p:cNvSpPr txBox="1"/>
          <p:nvPr/>
        </p:nvSpPr>
        <p:spPr>
          <a:xfrm>
            <a:off x="2196300" y="643050"/>
            <a:ext cx="47091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Barlow Condensed SemiBold"/>
                <a:ea typeface="Barlow Condensed SemiBold"/>
                <a:cs typeface="Barlow Condensed SemiBold"/>
                <a:sym typeface="Barlow Condensed SemiBold"/>
              </a:rPr>
              <a:t>        Development Environment</a:t>
            </a:r>
            <a:endParaRPr sz="2800">
              <a:latin typeface="Barlow Condensed SemiBold"/>
              <a:ea typeface="Barlow Condensed SemiBold"/>
              <a:cs typeface="Barlow Condensed SemiBold"/>
              <a:sym typeface="Barlow Condensed SemiBold"/>
            </a:endParaRPr>
          </a:p>
        </p:txBody>
      </p:sp>
      <p:sp>
        <p:nvSpPr>
          <p:cNvPr id="356" name="Google Shape;356;p45"/>
          <p:cNvSpPr txBox="1"/>
          <p:nvPr/>
        </p:nvSpPr>
        <p:spPr>
          <a:xfrm>
            <a:off x="1767250" y="1188150"/>
            <a:ext cx="5964000" cy="3228300"/>
          </a:xfrm>
          <a:prstGeom prst="rect">
            <a:avLst/>
          </a:prstGeom>
          <a:noFill/>
          <a:ln>
            <a:noFill/>
          </a:ln>
        </p:spPr>
        <p:txBody>
          <a:bodyPr anchorCtr="0" anchor="t" bIns="91425" lIns="91425" spcFirstLastPara="1" rIns="91425" wrap="square" tIns="91425">
            <a:noAutofit/>
          </a:bodyPr>
          <a:lstStyle/>
          <a:p>
            <a:pPr indent="-336550" lvl="0" marL="457200" rtl="0" algn="ctr">
              <a:spcBef>
                <a:spcPts val="0"/>
              </a:spcBef>
              <a:spcAft>
                <a:spcPts val="0"/>
              </a:spcAft>
              <a:buClr>
                <a:srgbClr val="CC0000"/>
              </a:buClr>
              <a:buSzPts val="1700"/>
              <a:buFont typeface="Barlow Medium"/>
              <a:buChar char="❖"/>
            </a:pPr>
            <a:r>
              <a:rPr lang="en" sz="1700" u="sng">
                <a:latin typeface="Barlow SemiBold"/>
                <a:ea typeface="Barlow SemiBold"/>
                <a:cs typeface="Barlow SemiBold"/>
                <a:sym typeface="Barlow SemiBold"/>
              </a:rPr>
              <a:t> </a:t>
            </a:r>
            <a:r>
              <a:rPr b="1" lang="en" sz="1700" u="sng">
                <a:latin typeface="Barlow"/>
                <a:ea typeface="Barlow"/>
                <a:cs typeface="Barlow"/>
                <a:sym typeface="Barlow"/>
              </a:rPr>
              <a:t>Process: </a:t>
            </a:r>
            <a:endParaRPr b="1" sz="1700" u="sng">
              <a:latin typeface="Barlow"/>
              <a:ea typeface="Barlow"/>
              <a:cs typeface="Barlow"/>
              <a:sym typeface="Barlow"/>
            </a:endParaRPr>
          </a:p>
          <a:p>
            <a:pPr indent="0" lvl="0" marL="457200" rtl="0" algn="ctr">
              <a:spcBef>
                <a:spcPts val="0"/>
              </a:spcBef>
              <a:spcAft>
                <a:spcPts val="0"/>
              </a:spcAft>
              <a:buNone/>
            </a:pPr>
            <a:r>
              <a:rPr b="1" lang="en" sz="1700">
                <a:latin typeface="Barlow"/>
                <a:ea typeface="Barlow"/>
                <a:cs typeface="Barlow"/>
                <a:sym typeface="Barlow"/>
              </a:rPr>
              <a:t>Agile (Scrum)</a:t>
            </a:r>
            <a:endParaRPr b="1" sz="1700">
              <a:latin typeface="Barlow"/>
              <a:ea typeface="Barlow"/>
              <a:cs typeface="Barlow"/>
              <a:sym typeface="Barlow"/>
            </a:endParaRPr>
          </a:p>
          <a:p>
            <a:pPr indent="-336550" lvl="0" marL="457200" rtl="0" algn="ctr">
              <a:spcBef>
                <a:spcPts val="0"/>
              </a:spcBef>
              <a:spcAft>
                <a:spcPts val="0"/>
              </a:spcAft>
              <a:buClr>
                <a:srgbClr val="CC0000"/>
              </a:buClr>
              <a:buSzPts val="1700"/>
              <a:buFont typeface="Barlow Medium"/>
              <a:buChar char="❖"/>
            </a:pPr>
            <a:r>
              <a:rPr b="1" lang="en" sz="1700" u="sng">
                <a:latin typeface="Barlow"/>
                <a:ea typeface="Barlow"/>
                <a:cs typeface="Barlow"/>
                <a:sym typeface="Barlow"/>
              </a:rPr>
              <a:t> Tools &amp; Libraries:</a:t>
            </a:r>
            <a:endParaRPr b="1" sz="1700" u="sng">
              <a:latin typeface="Barlow"/>
              <a:ea typeface="Barlow"/>
              <a:cs typeface="Barlow"/>
              <a:sym typeface="Barlow"/>
            </a:endParaRPr>
          </a:p>
          <a:p>
            <a:pPr indent="-336550" lvl="1" marL="914400" rtl="0" algn="l">
              <a:spcBef>
                <a:spcPts val="0"/>
              </a:spcBef>
              <a:spcAft>
                <a:spcPts val="0"/>
              </a:spcAft>
              <a:buClr>
                <a:srgbClr val="CC0000"/>
              </a:buClr>
              <a:buSzPts val="1700"/>
              <a:buFont typeface="Barlow"/>
              <a:buChar char="➢"/>
            </a:pPr>
            <a:r>
              <a:rPr b="1" lang="en" sz="1700">
                <a:solidFill>
                  <a:srgbClr val="CC0000"/>
                </a:solidFill>
                <a:latin typeface="Barlow"/>
                <a:ea typeface="Barlow"/>
                <a:cs typeface="Barlow"/>
                <a:sym typeface="Barlow"/>
              </a:rPr>
              <a:t>Frontend framework: </a:t>
            </a:r>
            <a:r>
              <a:rPr b="1" lang="en" sz="1700">
                <a:latin typeface="Barlow"/>
                <a:ea typeface="Barlow"/>
                <a:cs typeface="Barlow"/>
                <a:sym typeface="Barlow"/>
              </a:rPr>
              <a:t>AngularJS (Version 1.5.8)</a:t>
            </a:r>
            <a:endParaRPr b="1" sz="1700">
              <a:latin typeface="Barlow"/>
              <a:ea typeface="Barlow"/>
              <a:cs typeface="Barlow"/>
              <a:sym typeface="Barlow"/>
            </a:endParaRPr>
          </a:p>
          <a:p>
            <a:pPr indent="-336550" lvl="1" marL="914400" rtl="0" algn="l">
              <a:spcBef>
                <a:spcPts val="0"/>
              </a:spcBef>
              <a:spcAft>
                <a:spcPts val="0"/>
              </a:spcAft>
              <a:buClr>
                <a:srgbClr val="CC0000"/>
              </a:buClr>
              <a:buSzPts val="1700"/>
              <a:buFont typeface="Barlow"/>
              <a:buChar char="➢"/>
            </a:pPr>
            <a:r>
              <a:rPr b="1" lang="en" sz="1700">
                <a:solidFill>
                  <a:srgbClr val="CC0000"/>
                </a:solidFill>
                <a:latin typeface="Barlow"/>
                <a:ea typeface="Barlow"/>
                <a:cs typeface="Barlow"/>
                <a:sym typeface="Barlow"/>
              </a:rPr>
              <a:t>Backend framework:</a:t>
            </a:r>
            <a:r>
              <a:rPr b="1" lang="en" sz="1700">
                <a:latin typeface="Barlow"/>
                <a:ea typeface="Barlow"/>
                <a:cs typeface="Barlow"/>
                <a:sym typeface="Barlow"/>
              </a:rPr>
              <a:t> Spring 5</a:t>
            </a:r>
            <a:endParaRPr b="1" sz="1700">
              <a:latin typeface="Barlow"/>
              <a:ea typeface="Barlow"/>
              <a:cs typeface="Barlow"/>
              <a:sym typeface="Barlow"/>
            </a:endParaRPr>
          </a:p>
          <a:p>
            <a:pPr indent="-336550" lvl="1" marL="914400" rtl="0" algn="l">
              <a:spcBef>
                <a:spcPts val="0"/>
              </a:spcBef>
              <a:spcAft>
                <a:spcPts val="0"/>
              </a:spcAft>
              <a:buClr>
                <a:srgbClr val="CC0000"/>
              </a:buClr>
              <a:buSzPts val="1700"/>
              <a:buFont typeface="Barlow"/>
              <a:buChar char="➢"/>
            </a:pPr>
            <a:r>
              <a:rPr b="1" lang="en" sz="1700">
                <a:solidFill>
                  <a:srgbClr val="CC0000"/>
                </a:solidFill>
                <a:latin typeface="Barlow"/>
                <a:ea typeface="Barlow"/>
                <a:cs typeface="Barlow"/>
                <a:sym typeface="Barlow"/>
              </a:rPr>
              <a:t>Testing framework:</a:t>
            </a:r>
            <a:r>
              <a:rPr b="1" lang="en" sz="1700">
                <a:latin typeface="Barlow"/>
                <a:ea typeface="Barlow"/>
                <a:cs typeface="Barlow"/>
                <a:sym typeface="Barlow"/>
              </a:rPr>
              <a:t> Selenium</a:t>
            </a:r>
            <a:endParaRPr b="1" sz="1700">
              <a:latin typeface="Barlow"/>
              <a:ea typeface="Barlow"/>
              <a:cs typeface="Barlow"/>
              <a:sym typeface="Barlow"/>
            </a:endParaRPr>
          </a:p>
          <a:p>
            <a:pPr indent="-336550" lvl="1" marL="914400" rtl="0" algn="l">
              <a:spcBef>
                <a:spcPts val="0"/>
              </a:spcBef>
              <a:spcAft>
                <a:spcPts val="0"/>
              </a:spcAft>
              <a:buClr>
                <a:srgbClr val="CC0000"/>
              </a:buClr>
              <a:buSzPts val="1700"/>
              <a:buFont typeface="Barlow"/>
              <a:buChar char="➢"/>
            </a:pPr>
            <a:r>
              <a:rPr b="1" lang="en" sz="1700">
                <a:solidFill>
                  <a:srgbClr val="CC0000"/>
                </a:solidFill>
                <a:latin typeface="Barlow"/>
                <a:ea typeface="Barlow"/>
                <a:cs typeface="Barlow"/>
                <a:sym typeface="Barlow"/>
              </a:rPr>
              <a:t>Operating System:</a:t>
            </a:r>
            <a:r>
              <a:rPr b="1" lang="en" sz="1700">
                <a:latin typeface="Barlow"/>
                <a:ea typeface="Barlow"/>
                <a:cs typeface="Barlow"/>
                <a:sym typeface="Barlow"/>
              </a:rPr>
              <a:t> MacOS Catalina, Windows 10</a:t>
            </a:r>
            <a:endParaRPr b="1" sz="1700">
              <a:latin typeface="Barlow"/>
              <a:ea typeface="Barlow"/>
              <a:cs typeface="Barlow"/>
              <a:sym typeface="Barlow"/>
            </a:endParaRPr>
          </a:p>
          <a:p>
            <a:pPr indent="-336550" lvl="1" marL="914400" rtl="0" algn="l">
              <a:spcBef>
                <a:spcPts val="0"/>
              </a:spcBef>
              <a:spcAft>
                <a:spcPts val="0"/>
              </a:spcAft>
              <a:buClr>
                <a:srgbClr val="CC0000"/>
              </a:buClr>
              <a:buSzPts val="1700"/>
              <a:buFont typeface="Barlow"/>
              <a:buChar char="➢"/>
            </a:pPr>
            <a:r>
              <a:rPr b="1" lang="en" sz="1700">
                <a:solidFill>
                  <a:srgbClr val="CC0000"/>
                </a:solidFill>
                <a:latin typeface="Barlow"/>
                <a:ea typeface="Barlow"/>
                <a:cs typeface="Barlow"/>
                <a:sym typeface="Barlow"/>
              </a:rPr>
              <a:t>Database: </a:t>
            </a:r>
            <a:r>
              <a:rPr b="1" lang="en" sz="1700">
                <a:latin typeface="Barlow"/>
                <a:ea typeface="Barlow"/>
                <a:cs typeface="Barlow"/>
                <a:sym typeface="Barlow"/>
              </a:rPr>
              <a:t>AWS RDS</a:t>
            </a:r>
            <a:endParaRPr b="1" sz="1700">
              <a:latin typeface="Barlow"/>
              <a:ea typeface="Barlow"/>
              <a:cs typeface="Barlow"/>
              <a:sym typeface="Barlow"/>
            </a:endParaRPr>
          </a:p>
          <a:p>
            <a:pPr indent="-336550" lvl="1" marL="914400" rtl="0" algn="l">
              <a:spcBef>
                <a:spcPts val="0"/>
              </a:spcBef>
              <a:spcAft>
                <a:spcPts val="0"/>
              </a:spcAft>
              <a:buClr>
                <a:srgbClr val="CC0000"/>
              </a:buClr>
              <a:buSzPts val="1700"/>
              <a:buFont typeface="Barlow"/>
              <a:buChar char="➢"/>
            </a:pPr>
            <a:r>
              <a:rPr b="1" lang="en" sz="1700">
                <a:latin typeface="Barlow"/>
                <a:ea typeface="Barlow"/>
                <a:cs typeface="Barlow"/>
                <a:sym typeface="Barlow"/>
              </a:rPr>
              <a:t>APIs are hosted on </a:t>
            </a:r>
            <a:r>
              <a:rPr b="1" lang="en" sz="1700">
                <a:solidFill>
                  <a:srgbClr val="CC0000"/>
                </a:solidFill>
                <a:latin typeface="Barlow"/>
                <a:ea typeface="Barlow"/>
                <a:cs typeface="Barlow"/>
                <a:sym typeface="Barlow"/>
              </a:rPr>
              <a:t>Amazon EC2</a:t>
            </a:r>
            <a:endParaRPr b="1" sz="1700">
              <a:solidFill>
                <a:srgbClr val="CC0000"/>
              </a:solidFill>
              <a:latin typeface="Barlow"/>
              <a:ea typeface="Barlow"/>
              <a:cs typeface="Barlow"/>
              <a:sym typeface="Barlow"/>
            </a:endParaRPr>
          </a:p>
          <a:p>
            <a:pPr indent="-336550" lvl="1" marL="914400" rtl="0" algn="l">
              <a:spcBef>
                <a:spcPts val="0"/>
              </a:spcBef>
              <a:spcAft>
                <a:spcPts val="0"/>
              </a:spcAft>
              <a:buClr>
                <a:srgbClr val="CC0000"/>
              </a:buClr>
              <a:buSzPts val="1700"/>
              <a:buFont typeface="Barlow"/>
              <a:buChar char="➢"/>
            </a:pPr>
            <a:r>
              <a:rPr b="1" lang="en" sz="1700">
                <a:solidFill>
                  <a:srgbClr val="CC0000"/>
                </a:solidFill>
                <a:latin typeface="Barlow"/>
                <a:ea typeface="Barlow"/>
                <a:cs typeface="Barlow"/>
                <a:sym typeface="Barlow"/>
              </a:rPr>
              <a:t>Swagger</a:t>
            </a:r>
            <a:r>
              <a:rPr b="1" lang="en" sz="1700">
                <a:latin typeface="Barlow"/>
                <a:ea typeface="Barlow"/>
                <a:cs typeface="Barlow"/>
                <a:sym typeface="Barlow"/>
              </a:rPr>
              <a:t> is used for API Documentation</a:t>
            </a:r>
            <a:endParaRPr b="1" sz="1700">
              <a:latin typeface="Barlow"/>
              <a:ea typeface="Barlow"/>
              <a:cs typeface="Barlow"/>
              <a:sym typeface="Barlow"/>
            </a:endParaRPr>
          </a:p>
          <a:p>
            <a:pPr indent="0" lvl="0" marL="0" rtl="0" algn="l">
              <a:spcBef>
                <a:spcPts val="0"/>
              </a:spcBef>
              <a:spcAft>
                <a:spcPts val="0"/>
              </a:spcAft>
              <a:buNone/>
            </a:pPr>
            <a:r>
              <a:t/>
            </a:r>
            <a:endParaRPr sz="1700">
              <a:latin typeface="Barlow Condensed SemiBold"/>
              <a:ea typeface="Barlow Condensed SemiBold"/>
              <a:cs typeface="Barlow Condensed SemiBold"/>
              <a:sym typeface="Barlow Condensed SemiBold"/>
            </a:endParaRPr>
          </a:p>
          <a:p>
            <a:pPr indent="0" lvl="0" marL="0" rtl="0" algn="l">
              <a:spcBef>
                <a:spcPts val="0"/>
              </a:spcBef>
              <a:spcAft>
                <a:spcPts val="0"/>
              </a:spcAft>
              <a:buNone/>
            </a:pPr>
            <a:r>
              <a:t/>
            </a:r>
            <a:endParaRPr sz="1800">
              <a:latin typeface="Barlow Condensed SemiBold"/>
              <a:ea typeface="Barlow Condensed SemiBold"/>
              <a:cs typeface="Barlow Condensed SemiBold"/>
              <a:sym typeface="Barlow Condensed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6"/>
          <p:cNvSpPr txBox="1"/>
          <p:nvPr>
            <p:ph idx="1" type="body"/>
          </p:nvPr>
        </p:nvSpPr>
        <p:spPr>
          <a:xfrm>
            <a:off x="957900" y="1347225"/>
            <a:ext cx="7225200" cy="32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CC0000"/>
                </a:solidFill>
                <a:latin typeface="Barlow Condensed Medium"/>
                <a:ea typeface="Barlow Condensed Medium"/>
                <a:cs typeface="Barlow Condensed Medium"/>
                <a:sym typeface="Barlow Condensed Medium"/>
              </a:rPr>
              <a:t>Total LOC (Backend)</a:t>
            </a:r>
            <a:endParaRPr sz="1600">
              <a:solidFill>
                <a:srgbClr val="CC0000"/>
              </a:solidFill>
              <a:latin typeface="Barlow Condensed Medium"/>
              <a:ea typeface="Barlow Condensed Medium"/>
              <a:cs typeface="Barlow Condensed Medium"/>
              <a:sym typeface="Barlow Condensed Medium"/>
            </a:endParaRPr>
          </a:p>
          <a:p>
            <a:pPr indent="0" lvl="0" marL="0" rtl="0" algn="l">
              <a:spcBef>
                <a:spcPts val="1600"/>
              </a:spcBef>
              <a:spcAft>
                <a:spcPts val="1600"/>
              </a:spcAft>
              <a:buNone/>
            </a:pPr>
            <a:r>
              <a:t/>
            </a:r>
            <a:endParaRPr b="1"/>
          </a:p>
        </p:txBody>
      </p:sp>
      <p:sp>
        <p:nvSpPr>
          <p:cNvPr id="362" name="Google Shape;362;p46"/>
          <p:cNvSpPr txBox="1"/>
          <p:nvPr>
            <p:ph type="title"/>
          </p:nvPr>
        </p:nvSpPr>
        <p:spPr>
          <a:xfrm>
            <a:off x="1974300" y="606925"/>
            <a:ext cx="5195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Metrics</a:t>
            </a:r>
            <a:endParaRPr/>
          </a:p>
        </p:txBody>
      </p:sp>
      <p:pic>
        <p:nvPicPr>
          <p:cNvPr id="363" name="Google Shape;363;p46"/>
          <p:cNvPicPr preferRelativeResize="0"/>
          <p:nvPr/>
        </p:nvPicPr>
        <p:blipFill>
          <a:blip r:embed="rId3">
            <a:alphaModFix/>
          </a:blip>
          <a:stretch>
            <a:fillRect/>
          </a:stretch>
        </p:blipFill>
        <p:spPr>
          <a:xfrm>
            <a:off x="1801525" y="1900075"/>
            <a:ext cx="5739824" cy="2673351"/>
          </a:xfrm>
          <a:prstGeom prst="rect">
            <a:avLst/>
          </a:prstGeom>
          <a:noFill/>
          <a:ln cap="flat" cmpd="sng" w="28575">
            <a:solidFill>
              <a:schemeClr val="accent2"/>
            </a:solidFill>
            <a:prstDash val="dash"/>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HS Weekly Planner by Slidesgo">
  <a:themeElements>
    <a:clrScheme name="Simple Light">
      <a:dk1>
        <a:srgbClr val="000000"/>
      </a:dk1>
      <a:lt1>
        <a:srgbClr val="FFFFFF"/>
      </a:lt1>
      <a:dk2>
        <a:srgbClr val="595959"/>
      </a:dk2>
      <a:lt2>
        <a:srgbClr val="EEEEEE"/>
      </a:lt2>
      <a:accent1>
        <a:srgbClr val="A6CBC2"/>
      </a:accent1>
      <a:accent2>
        <a:srgbClr val="F8C2B2"/>
      </a:accent2>
      <a:accent3>
        <a:srgbClr val="D9D9D9"/>
      </a:accent3>
      <a:accent4>
        <a:srgbClr val="C1CFE1"/>
      </a:accent4>
      <a:accent5>
        <a:srgbClr val="C1E1D6"/>
      </a:accent5>
      <a:accent6>
        <a:srgbClr val="FFFFFF"/>
      </a:accent6>
      <a:hlink>
        <a:srgbClr val="1D26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